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 id="2147483771" r:id="rId2"/>
    <p:sldMasterId id="2147483783" r:id="rId3"/>
  </p:sldMasterIdLst>
  <p:sldIdLst>
    <p:sldId id="269" r:id="rId4"/>
    <p:sldId id="256" r:id="rId5"/>
    <p:sldId id="257" r:id="rId6"/>
    <p:sldId id="264" r:id="rId7"/>
    <p:sldId id="265" r:id="rId8"/>
    <p:sldId id="267" r:id="rId9"/>
    <p:sldId id="276" r:id="rId10"/>
    <p:sldId id="288" r:id="rId11"/>
    <p:sldId id="286" r:id="rId12"/>
    <p:sldId id="259" r:id="rId13"/>
    <p:sldId id="261" r:id="rId14"/>
    <p:sldId id="260" r:id="rId15"/>
    <p:sldId id="262" r:id="rId16"/>
    <p:sldId id="268" r:id="rId17"/>
    <p:sldId id="263" r:id="rId18"/>
    <p:sldId id="266" r:id="rId19"/>
    <p:sldId id="28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405"/>
    <a:srgbClr val="1B3F59"/>
    <a:srgbClr val="FEBC39"/>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57" autoAdjust="0"/>
    <p:restoredTop sz="94660"/>
  </p:normalViewPr>
  <p:slideViewPr>
    <p:cSldViewPr snapToGrid="0">
      <p:cViewPr varScale="1">
        <p:scale>
          <a:sx n="65" d="100"/>
          <a:sy n="65" d="100"/>
        </p:scale>
        <p:origin x="9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1EBC0340-3AAE-A39F-0BAF-0E7430611152}"/>
              </a:ext>
            </a:extLst>
          </p:cNvPr>
          <p:cNvSpPr/>
          <p:nvPr/>
        </p:nvSpPr>
        <p:spPr>
          <a:xfrm>
            <a:off x="3127386" y="1976768"/>
            <a:ext cx="6929120" cy="4877511"/>
          </a:xfrm>
          <a:custGeom>
            <a:avLst/>
            <a:gdLst>
              <a:gd name="connsiteX0" fmla="*/ 3464560 w 6929120"/>
              <a:gd name="connsiteY0" fmla="*/ 0 h 4877511"/>
              <a:gd name="connsiteX1" fmla="*/ 6929120 w 6929120"/>
              <a:gd name="connsiteY1" fmla="*/ 3464560 h 4877511"/>
              <a:gd name="connsiteX2" fmla="*/ 6656858 w 6929120"/>
              <a:gd name="connsiteY2" fmla="*/ 4813124 h 4877511"/>
              <a:gd name="connsiteX3" fmla="*/ 6625841 w 6929120"/>
              <a:gd name="connsiteY3" fmla="*/ 4877511 h 4877511"/>
              <a:gd name="connsiteX4" fmla="*/ 303280 w 6929120"/>
              <a:gd name="connsiteY4" fmla="*/ 4877511 h 4877511"/>
              <a:gd name="connsiteX5" fmla="*/ 272263 w 6929120"/>
              <a:gd name="connsiteY5" fmla="*/ 4813124 h 4877511"/>
              <a:gd name="connsiteX6" fmla="*/ 0 w 6929120"/>
              <a:gd name="connsiteY6" fmla="*/ 3464560 h 4877511"/>
              <a:gd name="connsiteX7" fmla="*/ 3464560 w 6929120"/>
              <a:gd name="connsiteY7" fmla="*/ 0 h 487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29120" h="4877511">
                <a:moveTo>
                  <a:pt x="3464560" y="0"/>
                </a:moveTo>
                <a:cubicBezTo>
                  <a:pt x="5377984" y="0"/>
                  <a:pt x="6929120" y="1551136"/>
                  <a:pt x="6929120" y="3464560"/>
                </a:cubicBezTo>
                <a:cubicBezTo>
                  <a:pt x="6929120" y="3942916"/>
                  <a:pt x="6832174" y="4398629"/>
                  <a:pt x="6656858" y="4813124"/>
                </a:cubicBezTo>
                <a:lnTo>
                  <a:pt x="6625841" y="4877511"/>
                </a:lnTo>
                <a:lnTo>
                  <a:pt x="303280" y="4877511"/>
                </a:lnTo>
                <a:lnTo>
                  <a:pt x="272263" y="4813124"/>
                </a:lnTo>
                <a:cubicBezTo>
                  <a:pt x="96946" y="4398629"/>
                  <a:pt x="0" y="3942916"/>
                  <a:pt x="0" y="3464560"/>
                </a:cubicBezTo>
                <a:cubicBezTo>
                  <a:pt x="0" y="1551136"/>
                  <a:pt x="1551136" y="0"/>
                  <a:pt x="34645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1"/>
              </a:solidFill>
            </a:endParaRPr>
          </a:p>
        </p:txBody>
      </p:sp>
      <p:pic>
        <p:nvPicPr>
          <p:cNvPr id="10" name="Picture 9" descr="Gap between two buildings against the blue sky">
            <a:extLst>
              <a:ext uri="{FF2B5EF4-FFF2-40B4-BE49-F238E27FC236}">
                <a16:creationId xmlns:a16="http://schemas.microsoft.com/office/drawing/2014/main" id="{C40F96A3-9DAF-4D22-64AD-CEC023D28D9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10546"/>
                    </a14:imgEffect>
                    <a14:imgEffect>
                      <a14:saturation sat="0"/>
                    </a14:imgEffect>
                    <a14:imgEffect>
                      <a14:brightnessContrast bright="-34000" contrast="60000"/>
                    </a14:imgEffect>
                  </a14:imgLayer>
                </a14:imgProps>
              </a:ext>
              <a:ext uri="{28A0092B-C50C-407E-A947-70E740481C1C}">
                <a14:useLocalDpi xmlns:a14="http://schemas.microsoft.com/office/drawing/2010/main"/>
              </a:ext>
            </a:extLst>
          </a:blip>
          <a:srcRect t="2550" b="8386"/>
          <a:stretch/>
        </p:blipFill>
        <p:spPr>
          <a:xfrm>
            <a:off x="760411" y="0"/>
            <a:ext cx="11431589" cy="6858000"/>
          </a:xfrm>
          <a:prstGeom prst="rect">
            <a:avLst/>
          </a:prstGeom>
        </p:spPr>
      </p:pic>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816768" y="633753"/>
            <a:ext cx="7414940" cy="578325"/>
          </a:xfrm>
        </p:spPr>
        <p:txBody>
          <a:bodyPr lIns="0" tIns="0" rIns="0" bIns="0">
            <a:noAutofit/>
          </a:bodyPr>
          <a:lstStyle>
            <a:lvl1pPr marL="0" indent="0" algn="l">
              <a:buNone/>
              <a:defRPr sz="2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816768" y="1313284"/>
            <a:ext cx="6226593" cy="3427502"/>
          </a:xfrm>
        </p:spPr>
        <p:txBody>
          <a:bodyPr lIns="0" tIns="0" rIns="0" bIns="0" anchor="t">
            <a:noAutofit/>
          </a:bodyPr>
          <a:lstStyle>
            <a:lvl1pPr algn="l">
              <a:defRPr sz="4500" cap="all" baseline="0"/>
            </a:lvl1pPr>
          </a:lstStyle>
          <a:p>
            <a:r>
              <a:rPr lang="en-US" dirty="0"/>
              <a:t>CLICK TO EDIT MASTER TITLE STYLE</a:t>
            </a:r>
          </a:p>
        </p:txBody>
      </p:sp>
    </p:spTree>
    <p:extLst>
      <p:ext uri="{BB962C8B-B14F-4D97-AF65-F5344CB8AC3E}">
        <p14:creationId xmlns:p14="http://schemas.microsoft.com/office/powerpoint/2010/main" val="3268263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6696222" y="654637"/>
            <a:ext cx="4834517" cy="2774361"/>
          </a:xfrm>
        </p:spPr>
        <p:txBody>
          <a:bodyPr lIns="0" tIns="0" rIns="0" bIns="0" anchor="b">
            <a:noAutofit/>
          </a:bodyPr>
          <a:lstStyle>
            <a:lvl1pPr>
              <a:defRPr sz="3600" cap="all" baseline="0"/>
            </a:lvl1pPr>
          </a:lstStyle>
          <a:p>
            <a:r>
              <a:rPr lang="en-US" dirty="0"/>
              <a:t>CLICK TO EDIT MASTER TITLE STYLE</a:t>
            </a:r>
          </a:p>
        </p:txBody>
      </p:sp>
      <p:sp>
        <p:nvSpPr>
          <p:cNvPr id="5" name="Picture Placeholder 4">
            <a:extLst>
              <a:ext uri="{FF2B5EF4-FFF2-40B4-BE49-F238E27FC236}">
                <a16:creationId xmlns:a16="http://schemas.microsoft.com/office/drawing/2014/main" id="{346650F3-FE62-E3A1-C1F7-6A7E767D0045}"/>
              </a:ext>
            </a:extLst>
          </p:cNvPr>
          <p:cNvSpPr>
            <a:spLocks noGrp="1"/>
          </p:cNvSpPr>
          <p:nvPr>
            <p:ph type="pic" sz="quarter" idx="10"/>
          </p:nvPr>
        </p:nvSpPr>
        <p:spPr>
          <a:xfrm>
            <a:off x="1395412" y="653461"/>
            <a:ext cx="4597556" cy="5549900"/>
          </a:xfrm>
        </p:spPr>
        <p:txBody>
          <a:bodyPr/>
          <a:lstStyle/>
          <a:p>
            <a:r>
              <a:rPr lang="en-US"/>
              <a:t>Click icon to add picture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6696221" y="3429000"/>
            <a:ext cx="4834517" cy="2774361"/>
          </a:xfrm>
        </p:spPr>
        <p:txBody>
          <a:bodyPr lIns="0" tIns="0" rIns="0" bIns="0">
            <a:noAutofit/>
          </a:bodyPr>
          <a:lstStyle>
            <a:lvl1pPr marL="0" indent="0">
              <a:buNone/>
              <a:defRPr sz="20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1656048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DE39F4-E652-D021-FAC3-9A057954548D}"/>
              </a:ext>
            </a:extLst>
          </p:cNvPr>
          <p:cNvSpPr/>
          <p:nvPr/>
        </p:nvSpPr>
        <p:spPr>
          <a:xfrm>
            <a:off x="0" y="0"/>
            <a:ext cx="45334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22" name="Title 21">
            <a:extLst>
              <a:ext uri="{FF2B5EF4-FFF2-40B4-BE49-F238E27FC236}">
                <a16:creationId xmlns:a16="http://schemas.microsoft.com/office/drawing/2014/main" id="{993F1580-C478-6F3E-90EC-651483EF7BEF}"/>
              </a:ext>
            </a:extLst>
          </p:cNvPr>
          <p:cNvSpPr>
            <a:spLocks noGrp="1"/>
          </p:cNvSpPr>
          <p:nvPr>
            <p:ph type="title" hasCustomPrompt="1"/>
          </p:nvPr>
        </p:nvSpPr>
        <p:spPr>
          <a:xfrm>
            <a:off x="847384" y="884981"/>
            <a:ext cx="10506416" cy="1128519"/>
          </a:xfrm>
        </p:spPr>
        <p:txBody>
          <a:bodyPr lIns="0" tIns="0" rIns="0" bIns="0" anchor="t">
            <a:noAutofit/>
          </a:bodyPr>
          <a:lstStyle>
            <a:lvl1pPr>
              <a:defRPr sz="3600" baseline="0">
                <a:solidFill>
                  <a:schemeClr val="tx1"/>
                </a:solidFill>
              </a:defRPr>
            </a:lvl1pPr>
          </a:lstStyle>
          <a:p>
            <a:r>
              <a:rPr lang="en-US" dirty="0"/>
              <a:t>CLICK TO EDIT MASTER TITLE STYLE</a:t>
            </a:r>
          </a:p>
        </p:txBody>
      </p:sp>
      <p:sp>
        <p:nvSpPr>
          <p:cNvPr id="9" name="Picture Placeholder 8">
            <a:extLst>
              <a:ext uri="{FF2B5EF4-FFF2-40B4-BE49-F238E27FC236}">
                <a16:creationId xmlns:a16="http://schemas.microsoft.com/office/drawing/2014/main" id="{6763DD79-6EE3-B8D8-0CBF-2151E3515904}"/>
              </a:ext>
            </a:extLst>
          </p:cNvPr>
          <p:cNvSpPr>
            <a:spLocks noGrp="1"/>
          </p:cNvSpPr>
          <p:nvPr>
            <p:ph type="pic" sz="quarter" idx="11"/>
          </p:nvPr>
        </p:nvSpPr>
        <p:spPr>
          <a:xfrm>
            <a:off x="846438" y="2090460"/>
            <a:ext cx="4729163" cy="3271838"/>
          </a:xfrm>
          <a:custGeom>
            <a:avLst/>
            <a:gdLst>
              <a:gd name="connsiteX0" fmla="*/ 0 w 4729163"/>
              <a:gd name="connsiteY0" fmla="*/ 0 h 3271838"/>
              <a:gd name="connsiteX1" fmla="*/ 4729163 w 4729163"/>
              <a:gd name="connsiteY1" fmla="*/ 0 h 3271838"/>
              <a:gd name="connsiteX2" fmla="*/ 4729163 w 4729163"/>
              <a:gd name="connsiteY2" fmla="*/ 1519113 h 3271838"/>
              <a:gd name="connsiteX3" fmla="*/ 4674888 w 4729163"/>
              <a:gd name="connsiteY3" fmla="*/ 1524585 h 3271838"/>
              <a:gd name="connsiteX4" fmla="*/ 4145679 w 4729163"/>
              <a:gd name="connsiteY4" fmla="*/ 2173901 h 3271838"/>
              <a:gd name="connsiteX5" fmla="*/ 4674888 w 4729163"/>
              <a:gd name="connsiteY5" fmla="*/ 2823218 h 3271838"/>
              <a:gd name="connsiteX6" fmla="*/ 4729163 w 4729163"/>
              <a:gd name="connsiteY6" fmla="*/ 2828689 h 3271838"/>
              <a:gd name="connsiteX7" fmla="*/ 4729163 w 4729163"/>
              <a:gd name="connsiteY7" fmla="*/ 3271838 h 3271838"/>
              <a:gd name="connsiteX8" fmla="*/ 0 w 4729163"/>
              <a:gd name="connsiteY8" fmla="*/ 327183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29163" h="3271838">
                <a:moveTo>
                  <a:pt x="0" y="0"/>
                </a:moveTo>
                <a:lnTo>
                  <a:pt x="4729163" y="0"/>
                </a:lnTo>
                <a:lnTo>
                  <a:pt x="4729163" y="1519113"/>
                </a:lnTo>
                <a:lnTo>
                  <a:pt x="4674888" y="1524585"/>
                </a:lnTo>
                <a:cubicBezTo>
                  <a:pt x="4372869" y="1586387"/>
                  <a:pt x="4145679" y="1853613"/>
                  <a:pt x="4145679" y="2173901"/>
                </a:cubicBezTo>
                <a:cubicBezTo>
                  <a:pt x="4145679" y="2494190"/>
                  <a:pt x="4372869" y="2761416"/>
                  <a:pt x="4674888" y="2823218"/>
                </a:cubicBezTo>
                <a:lnTo>
                  <a:pt x="4729163" y="2828689"/>
                </a:lnTo>
                <a:lnTo>
                  <a:pt x="4729163" y="3271838"/>
                </a:lnTo>
                <a:lnTo>
                  <a:pt x="0" y="3271838"/>
                </a:lnTo>
                <a:close/>
              </a:path>
            </a:pathLst>
          </a:custGeom>
          <a:solidFill>
            <a:schemeClr val="accent1">
              <a:lumMod val="20000"/>
              <a:lumOff val="80000"/>
            </a:schemeClr>
          </a:solidFill>
        </p:spPr>
        <p:txBody>
          <a:bodyPr wrap="square" anchor="ctr">
            <a:noAutofit/>
          </a:bodyPr>
          <a:lstStyle>
            <a:lvl1pPr algn="ctr">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6978650" y="2087562"/>
            <a:ext cx="4375150" cy="3891067"/>
          </a:xfrm>
        </p:spPr>
        <p:txBody>
          <a:bodyPr lIns="0" tIns="0" rIns="0" bIns="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Oval 9">
            <a:extLst>
              <a:ext uri="{FF2B5EF4-FFF2-40B4-BE49-F238E27FC236}">
                <a16:creationId xmlns:a16="http://schemas.microsoft.com/office/drawing/2014/main" id="{AE3A22C8-6F2C-1CDE-8309-91BEE025D4F6}"/>
              </a:ext>
              <a:ext uri="{C183D7F6-B498-43B3-948B-1728B52AA6E4}">
                <adec:decorative xmlns:adec="http://schemas.microsoft.com/office/drawing/2017/decorative" val="1"/>
              </a:ext>
            </a:extLst>
          </p:cNvPr>
          <p:cNvSpPr/>
          <p:nvPr/>
        </p:nvSpPr>
        <p:spPr>
          <a:xfrm>
            <a:off x="4992117" y="3601579"/>
            <a:ext cx="1325563" cy="1325563"/>
          </a:xfrm>
          <a:prstGeom prst="ellipse">
            <a:avLst/>
          </a:prstGeom>
          <a:solidFill>
            <a:schemeClr val="accent1">
              <a:alpha val="89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Footer Placeholder 1">
            <a:extLst>
              <a:ext uri="{FF2B5EF4-FFF2-40B4-BE49-F238E27FC236}">
                <a16:creationId xmlns:a16="http://schemas.microsoft.com/office/drawing/2014/main" id="{6CD6503F-0A61-068C-55A7-DCFF406FB31E}"/>
              </a:ext>
            </a:extLst>
          </p:cNvPr>
          <p:cNvSpPr>
            <a:spLocks noGrp="1"/>
          </p:cNvSpPr>
          <p:nvPr>
            <p:ph type="ftr" sz="quarter" idx="12"/>
          </p:nvPr>
        </p:nvSpPr>
        <p:spPr/>
        <p:txBody>
          <a:bodyPr/>
          <a:lstStyle/>
          <a:p>
            <a:endParaRPr lang="ar-SY"/>
          </a:p>
        </p:txBody>
      </p:sp>
      <p:sp>
        <p:nvSpPr>
          <p:cNvPr id="5" name="Slide Number Placeholder 4">
            <a:extLst>
              <a:ext uri="{FF2B5EF4-FFF2-40B4-BE49-F238E27FC236}">
                <a16:creationId xmlns:a16="http://schemas.microsoft.com/office/drawing/2014/main" id="{CCAB612C-940F-4C41-D28D-9328F1524163}"/>
              </a:ext>
            </a:extLst>
          </p:cNvPr>
          <p:cNvSpPr>
            <a:spLocks noGrp="1"/>
          </p:cNvSpPr>
          <p:nvPr>
            <p:ph type="sldNum" sz="quarter" idx="13"/>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888930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pic>
        <p:nvPicPr>
          <p:cNvPr id="37" name="Picture 36" descr="A picture containing accessory&#10;&#10;Description automatically generated">
            <a:extLst>
              <a:ext uri="{FF2B5EF4-FFF2-40B4-BE49-F238E27FC236}">
                <a16:creationId xmlns:a16="http://schemas.microsoft.com/office/drawing/2014/main" id="{C36ADBF6-BB82-4096-70C0-7517A47A412F}"/>
              </a:ext>
            </a:extLst>
          </p:cNvPr>
          <p:cNvPicPr>
            <a:picLocks noChangeAspect="1"/>
          </p:cNvPicPr>
          <p:nvPr/>
        </p:nvPicPr>
        <p:blipFill>
          <a:blip r:embed="rId2" cstate="print">
            <a:grayscl/>
            <a:extLst>
              <a:ext uri="{BEBA8EAE-BF5A-486C-A8C5-ECC9F3942E4B}">
                <a14:imgProps xmlns:a14="http://schemas.microsoft.com/office/drawing/2010/main">
                  <a14:imgLayer r:embed="rId3">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a:ext>
            </a:extLst>
          </a:blip>
          <a:srcRect r="21975" b="1533"/>
          <a:stretch>
            <a:fillRect/>
          </a:stretch>
        </p:blipFill>
        <p:spPr>
          <a:xfrm rot="8325578">
            <a:off x="-1775001" y="-1607470"/>
            <a:ext cx="10567962" cy="8905077"/>
          </a:xfrm>
          <a:custGeom>
            <a:avLst/>
            <a:gdLst>
              <a:gd name="connsiteX0" fmla="*/ 6047036 w 10567962"/>
              <a:gd name="connsiteY0" fmla="*/ 8905077 h 8905077"/>
              <a:gd name="connsiteX1" fmla="*/ 0 w 10567962"/>
              <a:gd name="connsiteY1" fmla="*/ 3603767 h 8905077"/>
              <a:gd name="connsiteX2" fmla="*/ 0 w 10567962"/>
              <a:gd name="connsiteY2" fmla="*/ 0 h 8905077"/>
              <a:gd name="connsiteX3" fmla="*/ 6292508 w 10567962"/>
              <a:gd name="connsiteY3" fmla="*/ 0 h 8905077"/>
              <a:gd name="connsiteX4" fmla="*/ 10567962 w 10567962"/>
              <a:gd name="connsiteY4" fmla="*/ 3748201 h 890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67962" h="8905077">
                <a:moveTo>
                  <a:pt x="6047036" y="8905077"/>
                </a:moveTo>
                <a:lnTo>
                  <a:pt x="0" y="3603767"/>
                </a:lnTo>
                <a:lnTo>
                  <a:pt x="0" y="0"/>
                </a:lnTo>
                <a:lnTo>
                  <a:pt x="6292508" y="0"/>
                </a:lnTo>
                <a:lnTo>
                  <a:pt x="10567962" y="3748201"/>
                </a:lnTo>
                <a:close/>
              </a:path>
            </a:pathLst>
          </a:custGeom>
        </p:spPr>
      </p:pic>
      <p:sp>
        <p:nvSpPr>
          <p:cNvPr id="14" name="Freeform 13">
            <a:extLst>
              <a:ext uri="{FF2B5EF4-FFF2-40B4-BE49-F238E27FC236}">
                <a16:creationId xmlns:a16="http://schemas.microsoft.com/office/drawing/2014/main" id="{FA127B08-9EC5-3FDF-B7CC-DF3587255E18}"/>
              </a:ext>
            </a:extLst>
          </p:cNvPr>
          <p:cNvSpPr/>
          <p:nvPr/>
        </p:nvSpPr>
        <p:spPr>
          <a:xfrm>
            <a:off x="925160" y="4144752"/>
            <a:ext cx="4788322" cy="2713249"/>
          </a:xfrm>
          <a:custGeom>
            <a:avLst/>
            <a:gdLst>
              <a:gd name="connsiteX0" fmla="*/ 2394161 w 4788322"/>
              <a:gd name="connsiteY0" fmla="*/ 0 h 2713249"/>
              <a:gd name="connsiteX1" fmla="*/ 4788322 w 4788322"/>
              <a:gd name="connsiteY1" fmla="*/ 2394161 h 2713249"/>
              <a:gd name="connsiteX2" fmla="*/ 4775962 w 4788322"/>
              <a:gd name="connsiteY2" fmla="*/ 2638950 h 2713249"/>
              <a:gd name="connsiteX3" fmla="*/ 4764622 w 4788322"/>
              <a:gd name="connsiteY3" fmla="*/ 2713249 h 2713249"/>
              <a:gd name="connsiteX4" fmla="*/ 23700 w 4788322"/>
              <a:gd name="connsiteY4" fmla="*/ 2713249 h 2713249"/>
              <a:gd name="connsiteX5" fmla="*/ 12361 w 4788322"/>
              <a:gd name="connsiteY5" fmla="*/ 2638950 h 2713249"/>
              <a:gd name="connsiteX6" fmla="*/ 0 w 4788322"/>
              <a:gd name="connsiteY6" fmla="*/ 2394161 h 2713249"/>
              <a:gd name="connsiteX7" fmla="*/ 2394161 w 4788322"/>
              <a:gd name="connsiteY7" fmla="*/ 0 h 271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88322" h="2713249">
                <a:moveTo>
                  <a:pt x="2394161" y="0"/>
                </a:moveTo>
                <a:cubicBezTo>
                  <a:pt x="3716420" y="0"/>
                  <a:pt x="4788322" y="1071902"/>
                  <a:pt x="4788322" y="2394161"/>
                </a:cubicBezTo>
                <a:cubicBezTo>
                  <a:pt x="4788322" y="2476803"/>
                  <a:pt x="4784135" y="2558466"/>
                  <a:pt x="4775962" y="2638950"/>
                </a:cubicBezTo>
                <a:lnTo>
                  <a:pt x="4764622" y="2713249"/>
                </a:lnTo>
                <a:lnTo>
                  <a:pt x="23700" y="2713249"/>
                </a:lnTo>
                <a:lnTo>
                  <a:pt x="12361" y="2638950"/>
                </a:lnTo>
                <a:cubicBezTo>
                  <a:pt x="4187" y="2558466"/>
                  <a:pt x="0" y="2476803"/>
                  <a:pt x="0" y="2394161"/>
                </a:cubicBezTo>
                <a:cubicBezTo>
                  <a:pt x="0" y="1071902"/>
                  <a:pt x="1071902" y="0"/>
                  <a:pt x="2394161" y="0"/>
                </a:cubicBezTo>
                <a:close/>
              </a:path>
            </a:pathLst>
          </a:custGeom>
          <a:solidFill>
            <a:schemeClr val="accent1">
              <a:alpha val="8985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1"/>
              </a:solidFill>
            </a:endParaRPr>
          </a:p>
        </p:txBody>
      </p:sp>
      <p:sp>
        <p:nvSpPr>
          <p:cNvPr id="10" name="Title 1">
            <a:extLst>
              <a:ext uri="{FF2B5EF4-FFF2-40B4-BE49-F238E27FC236}">
                <a16:creationId xmlns:a16="http://schemas.microsoft.com/office/drawing/2014/main" id="{0651D38D-DD64-4914-C669-30AA47A5AF3A}"/>
              </a:ext>
            </a:extLst>
          </p:cNvPr>
          <p:cNvSpPr>
            <a:spLocks noGrp="1"/>
          </p:cNvSpPr>
          <p:nvPr>
            <p:ph type="title" hasCustomPrompt="1"/>
          </p:nvPr>
        </p:nvSpPr>
        <p:spPr>
          <a:xfrm>
            <a:off x="5413445" y="2043946"/>
            <a:ext cx="6034216" cy="1439604"/>
          </a:xfrm>
        </p:spPr>
        <p:txBody>
          <a:bodyPr lIns="0" tIns="0" rIns="0" bIns="0" anchor="b">
            <a:noAutofit/>
          </a:bodyPr>
          <a:lstStyle>
            <a:lvl1pPr>
              <a:defRPr sz="3600" cap="all" baseline="0"/>
            </a:lvl1pPr>
          </a:lstStyle>
          <a:p>
            <a:r>
              <a:rPr lang="en-US" dirty="0"/>
              <a:t>CLICK TO EDIT MASTER TITLE STYLE</a:t>
            </a:r>
          </a:p>
        </p:txBody>
      </p:sp>
      <p:sp>
        <p:nvSpPr>
          <p:cNvPr id="12" name="Subtitle 2">
            <a:extLst>
              <a:ext uri="{FF2B5EF4-FFF2-40B4-BE49-F238E27FC236}">
                <a16:creationId xmlns:a16="http://schemas.microsoft.com/office/drawing/2014/main" id="{5A8DA7F4-A65E-7F16-9966-719CC1CE28D2}"/>
              </a:ext>
            </a:extLst>
          </p:cNvPr>
          <p:cNvSpPr>
            <a:spLocks noGrp="1"/>
          </p:cNvSpPr>
          <p:nvPr>
            <p:ph type="subTitle" idx="1" hasCustomPrompt="1"/>
          </p:nvPr>
        </p:nvSpPr>
        <p:spPr>
          <a:xfrm>
            <a:off x="5413445" y="3469262"/>
            <a:ext cx="6034216" cy="1085641"/>
          </a:xfrm>
        </p:spPr>
        <p:txBody>
          <a:bodyPr lIns="0" tIns="0" rIns="0" bIns="0">
            <a:noAutofit/>
          </a:bodyPr>
          <a:lstStyle>
            <a:lvl1pPr marL="0" indent="0" algn="l">
              <a:buNone/>
              <a:defRPr sz="2000" cap="all"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Footer Placeholder 1">
            <a:extLst>
              <a:ext uri="{FF2B5EF4-FFF2-40B4-BE49-F238E27FC236}">
                <a16:creationId xmlns:a16="http://schemas.microsoft.com/office/drawing/2014/main" id="{E21B6B04-886C-2862-3BD4-97071FCAD7CA}"/>
              </a:ext>
            </a:extLst>
          </p:cNvPr>
          <p:cNvSpPr>
            <a:spLocks noGrp="1"/>
          </p:cNvSpPr>
          <p:nvPr>
            <p:ph type="ftr" sz="quarter" idx="10"/>
          </p:nvPr>
        </p:nvSpPr>
        <p:spPr/>
        <p:txBody>
          <a:bodyPr/>
          <a:lstStyle/>
          <a:p>
            <a:endParaRPr lang="ar-SY"/>
          </a:p>
        </p:txBody>
      </p:sp>
      <p:sp>
        <p:nvSpPr>
          <p:cNvPr id="3" name="Slide Number Placeholder 2">
            <a:extLst>
              <a:ext uri="{FF2B5EF4-FFF2-40B4-BE49-F238E27FC236}">
                <a16:creationId xmlns:a16="http://schemas.microsoft.com/office/drawing/2014/main" id="{AE0F1657-AAC1-699F-C320-E5260E380642}"/>
              </a:ext>
            </a:extLst>
          </p:cNvPr>
          <p:cNvSpPr>
            <a:spLocks noGrp="1"/>
          </p:cNvSpPr>
          <p:nvPr>
            <p:ph type="sldNum" sz="quarter" idx="11"/>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2355534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250F21D-F2DD-7321-0EAB-DA9F671A2586}"/>
              </a:ext>
            </a:extLst>
          </p:cNvPr>
          <p:cNvSpPr>
            <a:spLocks noGrp="1"/>
          </p:cNvSpPr>
          <p:nvPr>
            <p:ph type="title" hasCustomPrompt="1"/>
          </p:nvPr>
        </p:nvSpPr>
        <p:spPr>
          <a:xfrm>
            <a:off x="850168" y="876301"/>
            <a:ext cx="10122632" cy="652054"/>
          </a:xfrm>
        </p:spPr>
        <p:txBody>
          <a:bodyPr anchor="ctr">
            <a:noAutofit/>
          </a:bodyPr>
          <a:lstStyle>
            <a:lvl1pPr algn="ctr">
              <a:defRPr sz="3600" baseline="0"/>
            </a:lvl1pPr>
          </a:lstStyle>
          <a:p>
            <a:r>
              <a:rPr lang="en-US" dirty="0"/>
              <a:t>CLICK TO EDIT MASTER TITLE</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850168" y="1828800"/>
            <a:ext cx="10126362" cy="4351338"/>
          </a:xfrm>
        </p:spPr>
        <p:txBody>
          <a:bodyPr lIns="0" tIns="0" rIns="0" bIns="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68EECBEC-47C0-1CBF-96E7-318D53898471}"/>
              </a:ext>
            </a:extLst>
          </p:cNvPr>
          <p:cNvSpPr>
            <a:spLocks noGrp="1"/>
          </p:cNvSpPr>
          <p:nvPr>
            <p:ph type="ftr" sz="quarter" idx="10"/>
          </p:nvPr>
        </p:nvSpPr>
        <p:spPr/>
        <p:txBody>
          <a:bodyPr/>
          <a:lstStyle/>
          <a:p>
            <a:endParaRPr lang="ar-SY"/>
          </a:p>
        </p:txBody>
      </p:sp>
      <p:sp>
        <p:nvSpPr>
          <p:cNvPr id="3" name="Slide Number Placeholder 2">
            <a:extLst>
              <a:ext uri="{FF2B5EF4-FFF2-40B4-BE49-F238E27FC236}">
                <a16:creationId xmlns:a16="http://schemas.microsoft.com/office/drawing/2014/main" id="{335D78F7-5CBD-4D51-970A-4C050848D62B}"/>
              </a:ext>
            </a:extLst>
          </p:cNvPr>
          <p:cNvSpPr>
            <a:spLocks noGrp="1"/>
          </p:cNvSpPr>
          <p:nvPr>
            <p:ph type="sldNum" sz="quarter" idx="11"/>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2095708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D74-558F-4816-9367-4004FFA2B6A4}"/>
              </a:ext>
            </a:extLst>
          </p:cNvPr>
          <p:cNvSpPr>
            <a:spLocks noGrp="1"/>
          </p:cNvSpPr>
          <p:nvPr>
            <p:ph type="title" hasCustomPrompt="1"/>
          </p:nvPr>
        </p:nvSpPr>
        <p:spPr>
          <a:xfrm>
            <a:off x="846879" y="884902"/>
            <a:ext cx="4567228" cy="1877976"/>
          </a:xfrm>
        </p:spPr>
        <p:txBody>
          <a:bodyPr lIns="0" tIns="0" rIns="0" bIns="0">
            <a:noAutofit/>
          </a:bodyPr>
          <a:lstStyle>
            <a:lvl1pPr>
              <a:defRPr sz="3600" baseline="0"/>
            </a:lvl1pPr>
          </a:lstStyle>
          <a:p>
            <a:r>
              <a:rPr lang="en-US" dirty="0"/>
              <a:t>CLICK TO EDIT MASTER TITLE STYLE</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5572125" y="409576"/>
            <a:ext cx="5789913" cy="6067424"/>
          </a:xfrm>
        </p:spPr>
        <p:txBody>
          <a:bodyPr lIns="0" tIns="0" rIns="0" bIns="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reeform 5" descr="Man looking up at skyscrapers">
            <a:extLst>
              <a:ext uri="{FF2B5EF4-FFF2-40B4-BE49-F238E27FC236}">
                <a16:creationId xmlns:a16="http://schemas.microsoft.com/office/drawing/2014/main" id="{7BCB4311-6C5C-4FCF-5824-E1C8254AC360}"/>
              </a:ext>
            </a:extLst>
          </p:cNvPr>
          <p:cNvSpPr/>
          <p:nvPr/>
        </p:nvSpPr>
        <p:spPr>
          <a:xfrm rot="2329651">
            <a:off x="-532604" y="2895950"/>
            <a:ext cx="5658498" cy="5088743"/>
          </a:xfrm>
          <a:custGeom>
            <a:avLst/>
            <a:gdLst>
              <a:gd name="connsiteX0" fmla="*/ 1041364 w 5658498"/>
              <a:gd name="connsiteY0" fmla="*/ 660618 h 5088743"/>
              <a:gd name="connsiteX1" fmla="*/ 2881574 w 5658498"/>
              <a:gd name="connsiteY1" fmla="*/ 0 h 5088743"/>
              <a:gd name="connsiteX2" fmla="*/ 5644500 w 5658498"/>
              <a:gd name="connsiteY2" fmla="*/ 2032703 h 5088743"/>
              <a:gd name="connsiteX3" fmla="*/ 5658498 w 5658498"/>
              <a:gd name="connsiteY3" fmla="*/ 2087143 h 5088743"/>
              <a:gd name="connsiteX4" fmla="*/ 1928931 w 5658498"/>
              <a:gd name="connsiteY4" fmla="*/ 5088743 h 5088743"/>
              <a:gd name="connsiteX5" fmla="*/ 0 w 5658498"/>
              <a:gd name="connsiteY5" fmla="*/ 2691993 h 5088743"/>
              <a:gd name="connsiteX6" fmla="*/ 7450 w 5658498"/>
              <a:gd name="connsiteY6" fmla="*/ 2560795 h 5088743"/>
              <a:gd name="connsiteX7" fmla="*/ 1041364 w 5658498"/>
              <a:gd name="connsiteY7" fmla="*/ 660618 h 508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8498" h="5088743">
                <a:moveTo>
                  <a:pt x="1041364" y="660618"/>
                </a:moveTo>
                <a:cubicBezTo>
                  <a:pt x="1541443" y="247916"/>
                  <a:pt x="2182557" y="0"/>
                  <a:pt x="2881574" y="0"/>
                </a:cubicBezTo>
                <a:cubicBezTo>
                  <a:pt x="4179749" y="0"/>
                  <a:pt x="5278215" y="855058"/>
                  <a:pt x="5644500" y="2032703"/>
                </a:cubicBezTo>
                <a:lnTo>
                  <a:pt x="5658498" y="2087143"/>
                </a:lnTo>
                <a:lnTo>
                  <a:pt x="1928931" y="5088743"/>
                </a:lnTo>
                <a:lnTo>
                  <a:pt x="0" y="2691993"/>
                </a:lnTo>
                <a:lnTo>
                  <a:pt x="7450" y="2560795"/>
                </a:lnTo>
                <a:cubicBezTo>
                  <a:pt x="94683" y="1797754"/>
                  <a:pt x="478776" y="1124908"/>
                  <a:pt x="1041364" y="660618"/>
                </a:cubicBezTo>
                <a:close/>
              </a:path>
            </a:pathLst>
          </a:custGeom>
          <a:blipFill dpi="0" rotWithShape="1">
            <a:blip r:embed="rId2" cstate="print">
              <a:extLst>
                <a:ext uri="{BEBA8EAE-BF5A-486C-A8C5-ECC9F3942E4B}">
                  <a14:imgProps xmlns:a14="http://schemas.microsoft.com/office/drawing/2010/main">
                    <a14:imgLayer r:embed="rId3">
                      <a14:imgEffect>
                        <a14:saturation sat="0"/>
                      </a14:imgEffect>
                      <a14:imgEffect>
                        <a14:brightnessContrast bright="8000" contrast="-25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Oval 4">
            <a:extLst>
              <a:ext uri="{FF2B5EF4-FFF2-40B4-BE49-F238E27FC236}">
                <a16:creationId xmlns:a16="http://schemas.microsoft.com/office/drawing/2014/main" id="{3B5704EA-7A65-5CC2-D428-F28396B06208}"/>
              </a:ext>
            </a:extLst>
          </p:cNvPr>
          <p:cNvSpPr/>
          <p:nvPr/>
        </p:nvSpPr>
        <p:spPr>
          <a:xfrm>
            <a:off x="356461" y="2238899"/>
            <a:ext cx="1411557" cy="1411557"/>
          </a:xfrm>
          <a:prstGeom prst="ellipse">
            <a:avLst/>
          </a:prstGeom>
          <a:solidFill>
            <a:schemeClr val="accent1">
              <a:alpha val="760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75000"/>
                </a:schemeClr>
              </a:solidFill>
            </a:endParaRPr>
          </a:p>
        </p:txBody>
      </p:sp>
      <p:sp>
        <p:nvSpPr>
          <p:cNvPr id="3" name="Footer Placeholder 2">
            <a:extLst>
              <a:ext uri="{FF2B5EF4-FFF2-40B4-BE49-F238E27FC236}">
                <a16:creationId xmlns:a16="http://schemas.microsoft.com/office/drawing/2014/main" id="{EF04B56E-067D-C824-6EEB-3CCE57E4B5BA}"/>
              </a:ext>
            </a:extLst>
          </p:cNvPr>
          <p:cNvSpPr>
            <a:spLocks noGrp="1"/>
          </p:cNvSpPr>
          <p:nvPr>
            <p:ph type="ftr" sz="quarter" idx="10"/>
          </p:nvPr>
        </p:nvSpPr>
        <p:spPr/>
        <p:txBody>
          <a:bodyPr/>
          <a:lstStyle/>
          <a:p>
            <a:endParaRPr lang="ar-SY"/>
          </a:p>
        </p:txBody>
      </p:sp>
      <p:sp>
        <p:nvSpPr>
          <p:cNvPr id="7" name="Slide Number Placeholder 6">
            <a:extLst>
              <a:ext uri="{FF2B5EF4-FFF2-40B4-BE49-F238E27FC236}">
                <a16:creationId xmlns:a16="http://schemas.microsoft.com/office/drawing/2014/main" id="{915DB247-3AE7-BCCA-E0CC-BC0FD69A7E6D}"/>
              </a:ext>
            </a:extLst>
          </p:cNvPr>
          <p:cNvSpPr>
            <a:spLocks noGrp="1"/>
          </p:cNvSpPr>
          <p:nvPr>
            <p:ph type="sldNum" sz="quarter" idx="11"/>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1408978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849880" y="1781357"/>
            <a:ext cx="5157787" cy="823912"/>
          </a:xfrm>
        </p:spPr>
        <p:txBody>
          <a:bodyPr lIns="0" tIns="0" rIns="0" bIns="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849880" y="2605269"/>
            <a:ext cx="5157787" cy="3684588"/>
          </a:xfrm>
        </p:spPr>
        <p:txBody>
          <a:bodyPr lIns="0" tIns="0" rIns="0" bIns="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6182292" y="1781357"/>
            <a:ext cx="5183188" cy="823912"/>
          </a:xfrm>
        </p:spPr>
        <p:txBody>
          <a:bodyPr lIns="0" tIns="0" rIns="0" bIns="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6182292" y="2605269"/>
            <a:ext cx="5183188" cy="3684588"/>
          </a:xfrm>
        </p:spPr>
        <p:txBody>
          <a:bodyPr lIns="0" tIns="0" rIns="0" bIns="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2EEB52FD-12DF-7F90-E06C-0C83CEB26F24}"/>
              </a:ext>
            </a:extLst>
          </p:cNvPr>
          <p:cNvSpPr>
            <a:spLocks noGrp="1"/>
          </p:cNvSpPr>
          <p:nvPr>
            <p:ph type="title" hasCustomPrompt="1"/>
          </p:nvPr>
        </p:nvSpPr>
        <p:spPr>
          <a:xfrm>
            <a:off x="850168" y="876301"/>
            <a:ext cx="10122632" cy="652054"/>
          </a:xfrm>
        </p:spPr>
        <p:txBody>
          <a:bodyPr anchor="ctr">
            <a:noAutofit/>
          </a:bodyPr>
          <a:lstStyle>
            <a:lvl1pPr algn="ctr">
              <a:defRPr sz="3600" baseline="0"/>
            </a:lvl1pPr>
          </a:lstStyle>
          <a:p>
            <a:r>
              <a:rPr lang="en-US" dirty="0"/>
              <a:t>CLICK TO EDIT MASTER TITLE</a:t>
            </a:r>
          </a:p>
        </p:txBody>
      </p:sp>
      <p:sp>
        <p:nvSpPr>
          <p:cNvPr id="2" name="Footer Placeholder 1">
            <a:extLst>
              <a:ext uri="{FF2B5EF4-FFF2-40B4-BE49-F238E27FC236}">
                <a16:creationId xmlns:a16="http://schemas.microsoft.com/office/drawing/2014/main" id="{EB5B760E-02DF-5B11-D744-D98DE8A01E9E}"/>
              </a:ext>
            </a:extLst>
          </p:cNvPr>
          <p:cNvSpPr>
            <a:spLocks noGrp="1"/>
          </p:cNvSpPr>
          <p:nvPr>
            <p:ph type="ftr" sz="quarter" idx="10"/>
          </p:nvPr>
        </p:nvSpPr>
        <p:spPr/>
        <p:txBody>
          <a:bodyPr/>
          <a:lstStyle/>
          <a:p>
            <a:endParaRPr lang="ar-SY"/>
          </a:p>
        </p:txBody>
      </p:sp>
      <p:sp>
        <p:nvSpPr>
          <p:cNvPr id="7" name="Slide Number Placeholder 6">
            <a:extLst>
              <a:ext uri="{FF2B5EF4-FFF2-40B4-BE49-F238E27FC236}">
                <a16:creationId xmlns:a16="http://schemas.microsoft.com/office/drawing/2014/main" id="{50CBFEC7-DD3B-F9AE-2192-83960534DE75}"/>
              </a:ext>
            </a:extLst>
          </p:cNvPr>
          <p:cNvSpPr>
            <a:spLocks noGrp="1"/>
          </p:cNvSpPr>
          <p:nvPr>
            <p:ph type="sldNum" sz="quarter" idx="11"/>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31471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AB86DE8E-78DF-CA66-5AED-C7FF0CCF03CD}"/>
              </a:ext>
              <a:ext uri="{C183D7F6-B498-43B3-948B-1728B52AA6E4}">
                <adec:decorative xmlns:adec="http://schemas.microsoft.com/office/drawing/2017/decorative" val="1"/>
              </a:ext>
            </a:extLst>
          </p:cNvPr>
          <p:cNvSpPr/>
          <p:nvPr/>
        </p:nvSpPr>
        <p:spPr>
          <a:xfrm>
            <a:off x="2817383" y="4010866"/>
            <a:ext cx="5056094" cy="2847135"/>
          </a:xfrm>
          <a:custGeom>
            <a:avLst/>
            <a:gdLst>
              <a:gd name="connsiteX0" fmla="*/ 2528047 w 5056094"/>
              <a:gd name="connsiteY0" fmla="*/ 0 h 2847135"/>
              <a:gd name="connsiteX1" fmla="*/ 5056094 w 5056094"/>
              <a:gd name="connsiteY1" fmla="*/ 2528047 h 2847135"/>
              <a:gd name="connsiteX2" fmla="*/ 5043042 w 5056094"/>
              <a:gd name="connsiteY2" fmla="*/ 2786525 h 2847135"/>
              <a:gd name="connsiteX3" fmla="*/ 5033792 w 5056094"/>
              <a:gd name="connsiteY3" fmla="*/ 2847135 h 2847135"/>
              <a:gd name="connsiteX4" fmla="*/ 22302 w 5056094"/>
              <a:gd name="connsiteY4" fmla="*/ 2847135 h 2847135"/>
              <a:gd name="connsiteX5" fmla="*/ 13052 w 5056094"/>
              <a:gd name="connsiteY5" fmla="*/ 2786525 h 2847135"/>
              <a:gd name="connsiteX6" fmla="*/ 0 w 5056094"/>
              <a:gd name="connsiteY6" fmla="*/ 2528047 h 2847135"/>
              <a:gd name="connsiteX7" fmla="*/ 2528047 w 5056094"/>
              <a:gd name="connsiteY7" fmla="*/ 0 h 284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56094" h="2847135">
                <a:moveTo>
                  <a:pt x="2528047" y="0"/>
                </a:moveTo>
                <a:cubicBezTo>
                  <a:pt x="3924249" y="0"/>
                  <a:pt x="5056094" y="1131845"/>
                  <a:pt x="5056094" y="2528047"/>
                </a:cubicBezTo>
                <a:cubicBezTo>
                  <a:pt x="5056094" y="2615310"/>
                  <a:pt x="5051673" y="2701540"/>
                  <a:pt x="5043042" y="2786525"/>
                </a:cubicBezTo>
                <a:lnTo>
                  <a:pt x="5033792" y="2847135"/>
                </a:lnTo>
                <a:lnTo>
                  <a:pt x="22302" y="2847135"/>
                </a:lnTo>
                <a:lnTo>
                  <a:pt x="13052" y="2786525"/>
                </a:lnTo>
                <a:cubicBezTo>
                  <a:pt x="4422" y="2701540"/>
                  <a:pt x="0" y="2615310"/>
                  <a:pt x="0" y="2528047"/>
                </a:cubicBezTo>
                <a:cubicBezTo>
                  <a:pt x="0" y="1131845"/>
                  <a:pt x="1131845" y="0"/>
                  <a:pt x="2528047" y="0"/>
                </a:cubicBezTo>
                <a:close/>
              </a:path>
            </a:pathLst>
          </a:custGeom>
          <a:solidFill>
            <a:schemeClr val="accent1">
              <a:alpha val="8969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1"/>
              </a:solidFill>
            </a:endParaRPr>
          </a:p>
        </p:txBody>
      </p:sp>
      <p:pic>
        <p:nvPicPr>
          <p:cNvPr id="12" name="Picture 11" descr="Modern house with cubic design">
            <a:extLst>
              <a:ext uri="{FF2B5EF4-FFF2-40B4-BE49-F238E27FC236}">
                <a16:creationId xmlns:a16="http://schemas.microsoft.com/office/drawing/2014/main" id="{FE966628-FEAF-3BD3-2DC4-23A466ABB935}"/>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12000" contrast="-17000"/>
                    </a14:imgEffect>
                  </a14:imgLayer>
                </a14:imgProps>
              </a:ext>
              <a:ext uri="{28A0092B-C50C-407E-A947-70E740481C1C}">
                <a14:useLocalDpi xmlns:a14="http://schemas.microsoft.com/office/drawing/2010/main"/>
              </a:ext>
            </a:extLst>
          </a:blip>
          <a:srcRect b="23487"/>
          <a:stretch/>
        </p:blipFill>
        <p:spPr>
          <a:xfrm>
            <a:off x="2531165" y="2125402"/>
            <a:ext cx="9279835" cy="4732598"/>
          </a:xfrm>
          <a:prstGeom prst="rect">
            <a:avLst/>
          </a:prstGeom>
        </p:spPr>
      </p:pic>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1228500" y="1155320"/>
            <a:ext cx="8244113" cy="970081"/>
          </a:xfrm>
        </p:spPr>
        <p:txBody>
          <a:bodyPr lIns="0" tIns="0" rIns="0" bIns="0" anchor="t">
            <a:noAutofit/>
          </a:bodyPr>
          <a:lstStyle>
            <a:lvl1pPr>
              <a:lnSpc>
                <a:spcPct val="100000"/>
              </a:lnSpc>
              <a:defRPr sz="3000" b="0" i="0" spc="0" baseline="0">
                <a:latin typeface="+mn-lt"/>
              </a:defRPr>
            </a:lvl1pPr>
          </a:lstStyle>
          <a:p>
            <a:r>
              <a:rPr lang="en-US" dirty="0"/>
              <a:t>CLICK TO EDIT MASTER TITLE STYLE</a:t>
            </a:r>
          </a:p>
        </p:txBody>
      </p:sp>
      <p:sp>
        <p:nvSpPr>
          <p:cNvPr id="8" name="Subtitle 2">
            <a:extLst>
              <a:ext uri="{FF2B5EF4-FFF2-40B4-BE49-F238E27FC236}">
                <a16:creationId xmlns:a16="http://schemas.microsoft.com/office/drawing/2014/main" id="{304A311B-BF0E-4ABD-250E-58093E12EC36}"/>
              </a:ext>
            </a:extLst>
          </p:cNvPr>
          <p:cNvSpPr>
            <a:spLocks noGrp="1"/>
          </p:cNvSpPr>
          <p:nvPr>
            <p:ph type="subTitle" idx="1" hasCustomPrompt="1"/>
          </p:nvPr>
        </p:nvSpPr>
        <p:spPr>
          <a:xfrm>
            <a:off x="1228500" y="2229358"/>
            <a:ext cx="7044643" cy="559184"/>
          </a:xfrm>
        </p:spPr>
        <p:txBody>
          <a:bodyPr lIns="0" tIns="0" rIns="0" bIns="0">
            <a:noAutofit/>
          </a:bodyPr>
          <a:lstStyle>
            <a:lvl1pPr marL="0" indent="0" algn="l">
              <a:buNone/>
              <a:defRPr sz="1800" b="1" spc="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3" name="Footer Placeholder 2">
            <a:extLst>
              <a:ext uri="{FF2B5EF4-FFF2-40B4-BE49-F238E27FC236}">
                <a16:creationId xmlns:a16="http://schemas.microsoft.com/office/drawing/2014/main" id="{2C310569-B083-466A-F24B-8C44360B4EC2}"/>
              </a:ext>
            </a:extLst>
          </p:cNvPr>
          <p:cNvSpPr>
            <a:spLocks noGrp="1"/>
          </p:cNvSpPr>
          <p:nvPr>
            <p:ph type="ftr" sz="quarter" idx="10"/>
          </p:nvPr>
        </p:nvSpPr>
        <p:spPr/>
        <p:txBody>
          <a:bodyPr/>
          <a:lstStyle/>
          <a:p>
            <a:endParaRPr lang="ar-SY"/>
          </a:p>
        </p:txBody>
      </p:sp>
      <p:sp>
        <p:nvSpPr>
          <p:cNvPr id="4" name="Slide Number Placeholder 3">
            <a:extLst>
              <a:ext uri="{FF2B5EF4-FFF2-40B4-BE49-F238E27FC236}">
                <a16:creationId xmlns:a16="http://schemas.microsoft.com/office/drawing/2014/main" id="{75FB78C1-0CD8-FD34-E7BB-B8F6E296A443}"/>
              </a:ext>
            </a:extLst>
          </p:cNvPr>
          <p:cNvSpPr>
            <a:spLocks noGrp="1"/>
          </p:cNvSpPr>
          <p:nvPr>
            <p:ph type="sldNum" sz="quarter" idx="11"/>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1237503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4227E488-456A-A645-EEF4-38AAED9C5ED1}"/>
              </a:ext>
            </a:extLst>
          </p:cNvPr>
          <p:cNvSpPr>
            <a:spLocks noGrp="1"/>
          </p:cNvSpPr>
          <p:nvPr>
            <p:ph type="title" hasCustomPrompt="1"/>
          </p:nvPr>
        </p:nvSpPr>
        <p:spPr>
          <a:xfrm>
            <a:off x="850168" y="876301"/>
            <a:ext cx="10122632" cy="652054"/>
          </a:xfrm>
        </p:spPr>
        <p:txBody>
          <a:bodyPr anchor="ctr">
            <a:noAutofit/>
          </a:bodyPr>
          <a:lstStyle>
            <a:lvl1pPr algn="ctr">
              <a:defRPr sz="3600" baseline="0"/>
            </a:lvl1pPr>
          </a:lstStyle>
          <a:p>
            <a:r>
              <a:rPr lang="en-US" dirty="0"/>
              <a:t>CLICK TO EDIT MASTER TITLE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850327" y="1747520"/>
            <a:ext cx="2226360" cy="2940385"/>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r>
              <a:rPr lang="en-US"/>
              <a:t>Click icon to add picture</a:t>
            </a:r>
            <a:endParaRPr lang="en-US" dirty="0"/>
          </a:p>
        </p:txBody>
      </p:sp>
      <p:sp>
        <p:nvSpPr>
          <p:cNvPr id="21" name="Text Placeholder 20">
            <a:extLst>
              <a:ext uri="{FF2B5EF4-FFF2-40B4-BE49-F238E27FC236}">
                <a16:creationId xmlns:a16="http://schemas.microsoft.com/office/drawing/2014/main" id="{F4825303-FCCD-E705-1213-BF7CF16DF7F6}"/>
              </a:ext>
            </a:extLst>
          </p:cNvPr>
          <p:cNvSpPr>
            <a:spLocks noGrp="1"/>
          </p:cNvSpPr>
          <p:nvPr>
            <p:ph type="body" sz="quarter" idx="17" hasCustomPrompt="1"/>
          </p:nvPr>
        </p:nvSpPr>
        <p:spPr>
          <a:xfrm>
            <a:off x="850326"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985524" y="5567730"/>
            <a:ext cx="1943837" cy="347662"/>
          </a:xfrm>
        </p:spPr>
        <p:txBody>
          <a:bodyPr vert="horz" lIns="0" tIns="0" rIns="0" bIns="0" rtlCol="0">
            <a:noAutofit/>
          </a:bodyPr>
          <a:lstStyle>
            <a:lvl1pPr>
              <a:defRPr lang="en-US" sz="1200" spc="20" baseline="0" dirty="0">
                <a:solidFill>
                  <a:schemeClr val="bg1"/>
                </a:solidFill>
              </a:defRPr>
            </a:lvl1pPr>
          </a:lstStyle>
          <a:p>
            <a:pPr marL="0" lvl="0" indent="0">
              <a:lnSpc>
                <a:spcPct val="100000"/>
              </a:lnSpc>
              <a:spcBef>
                <a:spcPts val="0"/>
              </a:spcBef>
              <a:buNone/>
            </a:pPr>
            <a:r>
              <a:rPr lang="en-US" dirty="0"/>
              <a:t>Title</a:t>
            </a:r>
          </a:p>
        </p:txBody>
      </p:sp>
      <p:sp>
        <p:nvSpPr>
          <p:cNvPr id="25" name="Picture Placeholder 23">
            <a:extLst>
              <a:ext uri="{FF2B5EF4-FFF2-40B4-BE49-F238E27FC236}">
                <a16:creationId xmlns:a16="http://schemas.microsoft.com/office/drawing/2014/main" id="{EA9E795C-FED0-FB6B-2D18-0BDABCA2C5BB}"/>
              </a:ext>
            </a:extLst>
          </p:cNvPr>
          <p:cNvSpPr>
            <a:spLocks noGrp="1"/>
          </p:cNvSpPr>
          <p:nvPr>
            <p:ph type="pic" sz="quarter" idx="26"/>
          </p:nvPr>
        </p:nvSpPr>
        <p:spPr>
          <a:xfrm>
            <a:off x="3489968" y="1758108"/>
            <a:ext cx="2226360" cy="2940385"/>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r>
              <a:rPr lang="en-US"/>
              <a:t>Click icon to add picture</a:t>
            </a:r>
            <a:endParaRPr lang="en-US" dirty="0"/>
          </a:p>
        </p:txBody>
      </p:sp>
      <p:sp>
        <p:nvSpPr>
          <p:cNvPr id="37" name="Text Placeholder 36">
            <a:extLst>
              <a:ext uri="{FF2B5EF4-FFF2-40B4-BE49-F238E27FC236}">
                <a16:creationId xmlns:a16="http://schemas.microsoft.com/office/drawing/2014/main" id="{BF18F814-0B06-5B49-EC7F-2FFDDB498FF6}"/>
              </a:ext>
            </a:extLst>
          </p:cNvPr>
          <p:cNvSpPr>
            <a:spLocks noGrp="1"/>
          </p:cNvSpPr>
          <p:nvPr>
            <p:ph type="body" sz="quarter" idx="34" hasCustomPrompt="1"/>
          </p:nvPr>
        </p:nvSpPr>
        <p:spPr>
          <a:xfrm>
            <a:off x="348996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Name</a:t>
            </a:r>
          </a:p>
        </p:txBody>
      </p:sp>
      <p:sp>
        <p:nvSpPr>
          <p:cNvPr id="28" name="Text Placeholder 28">
            <a:extLst>
              <a:ext uri="{FF2B5EF4-FFF2-40B4-BE49-F238E27FC236}">
                <a16:creationId xmlns:a16="http://schemas.microsoft.com/office/drawing/2014/main" id="{518B0AC6-8555-9EC9-31D5-2D41E9278A30}"/>
              </a:ext>
            </a:extLst>
          </p:cNvPr>
          <p:cNvSpPr>
            <a:spLocks noGrp="1"/>
          </p:cNvSpPr>
          <p:nvPr>
            <p:ph type="body" sz="quarter" idx="29" hasCustomPrompt="1"/>
          </p:nvPr>
        </p:nvSpPr>
        <p:spPr>
          <a:xfrm>
            <a:off x="3631421"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a:lnSpc>
                <a:spcPct val="100000"/>
              </a:lnSpc>
              <a:spcBef>
                <a:spcPts val="0"/>
              </a:spcBef>
              <a:buNone/>
            </a:pPr>
            <a:r>
              <a:rPr lang="en-US" dirty="0"/>
              <a:t>Title</a:t>
            </a:r>
          </a:p>
        </p:txBody>
      </p:sp>
      <p:sp>
        <p:nvSpPr>
          <p:cNvPr id="26" name="Picture Placeholder 23">
            <a:extLst>
              <a:ext uri="{FF2B5EF4-FFF2-40B4-BE49-F238E27FC236}">
                <a16:creationId xmlns:a16="http://schemas.microsoft.com/office/drawing/2014/main" id="{1026B989-CBAD-BCCA-CE61-AC5ABC3F8752}"/>
              </a:ext>
            </a:extLst>
          </p:cNvPr>
          <p:cNvSpPr>
            <a:spLocks noGrp="1"/>
          </p:cNvSpPr>
          <p:nvPr>
            <p:ph type="pic" sz="quarter" idx="27"/>
          </p:nvPr>
        </p:nvSpPr>
        <p:spPr>
          <a:xfrm>
            <a:off x="6139567" y="1758108"/>
            <a:ext cx="2226360" cy="2940385"/>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r>
              <a:rPr lang="en-US"/>
              <a:t>Click icon to add picture</a:t>
            </a:r>
            <a:endParaRPr lang="en-US" dirty="0"/>
          </a:p>
        </p:txBody>
      </p:sp>
      <p:sp>
        <p:nvSpPr>
          <p:cNvPr id="38" name="Text Placeholder 37">
            <a:extLst>
              <a:ext uri="{FF2B5EF4-FFF2-40B4-BE49-F238E27FC236}">
                <a16:creationId xmlns:a16="http://schemas.microsoft.com/office/drawing/2014/main" id="{3A6E4A81-98BC-4A0B-637E-A8A4EF704A29}"/>
              </a:ext>
            </a:extLst>
          </p:cNvPr>
          <p:cNvSpPr>
            <a:spLocks noGrp="1"/>
          </p:cNvSpPr>
          <p:nvPr>
            <p:ph type="body" sz="quarter" idx="35" hasCustomPrompt="1"/>
          </p:nvPr>
        </p:nvSpPr>
        <p:spPr>
          <a:xfrm>
            <a:off x="6139567"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Name</a:t>
            </a:r>
          </a:p>
        </p:txBody>
      </p:sp>
      <p:sp>
        <p:nvSpPr>
          <p:cNvPr id="34" name="Text Placeholder 28">
            <a:extLst>
              <a:ext uri="{FF2B5EF4-FFF2-40B4-BE49-F238E27FC236}">
                <a16:creationId xmlns:a16="http://schemas.microsoft.com/office/drawing/2014/main" id="{671F3A8D-7485-35BA-4D51-752E669CD51B}"/>
              </a:ext>
            </a:extLst>
          </p:cNvPr>
          <p:cNvSpPr>
            <a:spLocks noGrp="1"/>
          </p:cNvSpPr>
          <p:nvPr>
            <p:ph type="body" sz="quarter" idx="31" hasCustomPrompt="1"/>
          </p:nvPr>
        </p:nvSpPr>
        <p:spPr>
          <a:xfrm>
            <a:off x="6260967"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a:lnSpc>
                <a:spcPct val="100000"/>
              </a:lnSpc>
              <a:spcBef>
                <a:spcPts val="0"/>
              </a:spcBef>
              <a:buNone/>
            </a:pPr>
            <a:r>
              <a:rPr lang="en-US" dirty="0"/>
              <a:t>Title</a:t>
            </a:r>
          </a:p>
        </p:txBody>
      </p:sp>
      <p:sp>
        <p:nvSpPr>
          <p:cNvPr id="24" name="Picture Placeholder 23">
            <a:extLst>
              <a:ext uri="{FF2B5EF4-FFF2-40B4-BE49-F238E27FC236}">
                <a16:creationId xmlns:a16="http://schemas.microsoft.com/office/drawing/2014/main" id="{EC3EE756-2FF0-64E0-D905-235B8973F7D5}"/>
              </a:ext>
            </a:extLst>
          </p:cNvPr>
          <p:cNvSpPr>
            <a:spLocks noGrp="1"/>
          </p:cNvSpPr>
          <p:nvPr>
            <p:ph type="pic" sz="quarter" idx="25"/>
          </p:nvPr>
        </p:nvSpPr>
        <p:spPr>
          <a:xfrm>
            <a:off x="8755158" y="1758108"/>
            <a:ext cx="2226360" cy="2940385"/>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r>
              <a:rPr lang="en-US"/>
              <a:t>Click icon to add picture</a:t>
            </a:r>
            <a:endParaRPr lang="en-US" dirty="0"/>
          </a:p>
        </p:txBody>
      </p:sp>
      <p:sp>
        <p:nvSpPr>
          <p:cNvPr id="39" name="Text Placeholder 38">
            <a:extLst>
              <a:ext uri="{FF2B5EF4-FFF2-40B4-BE49-F238E27FC236}">
                <a16:creationId xmlns:a16="http://schemas.microsoft.com/office/drawing/2014/main" id="{35068E76-B8E5-A95C-FAAC-7F43B2481D14}"/>
              </a:ext>
            </a:extLst>
          </p:cNvPr>
          <p:cNvSpPr>
            <a:spLocks noGrp="1"/>
          </p:cNvSpPr>
          <p:nvPr>
            <p:ph type="body" sz="quarter" idx="36" hasCustomPrompt="1"/>
          </p:nvPr>
        </p:nvSpPr>
        <p:spPr>
          <a:xfrm>
            <a:off x="875515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Name</a:t>
            </a:r>
          </a:p>
        </p:txBody>
      </p:sp>
      <p:sp>
        <p:nvSpPr>
          <p:cNvPr id="36" name="Text Placeholder 28">
            <a:extLst>
              <a:ext uri="{FF2B5EF4-FFF2-40B4-BE49-F238E27FC236}">
                <a16:creationId xmlns:a16="http://schemas.microsoft.com/office/drawing/2014/main" id="{5985B1DB-E488-ABA9-E8FB-18D2006DCE09}"/>
              </a:ext>
            </a:extLst>
          </p:cNvPr>
          <p:cNvSpPr>
            <a:spLocks noGrp="1"/>
          </p:cNvSpPr>
          <p:nvPr>
            <p:ph type="body" sz="quarter" idx="33" hasCustomPrompt="1"/>
          </p:nvPr>
        </p:nvSpPr>
        <p:spPr>
          <a:xfrm>
            <a:off x="8890513"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a:lnSpc>
                <a:spcPct val="100000"/>
              </a:lnSpc>
              <a:spcBef>
                <a:spcPts val="0"/>
              </a:spcBef>
              <a:buNone/>
            </a:pPr>
            <a:r>
              <a:rPr lang="en-US" dirty="0"/>
              <a:t>Title</a:t>
            </a:r>
          </a:p>
        </p:txBody>
      </p:sp>
      <p:sp>
        <p:nvSpPr>
          <p:cNvPr id="4" name="Footer Placeholder 3">
            <a:extLst>
              <a:ext uri="{FF2B5EF4-FFF2-40B4-BE49-F238E27FC236}">
                <a16:creationId xmlns:a16="http://schemas.microsoft.com/office/drawing/2014/main" id="{D6FC1105-93C5-0E50-1656-271A54E5D97D}"/>
              </a:ext>
            </a:extLst>
          </p:cNvPr>
          <p:cNvSpPr>
            <a:spLocks noGrp="1"/>
          </p:cNvSpPr>
          <p:nvPr>
            <p:ph type="ftr" sz="quarter" idx="37"/>
          </p:nvPr>
        </p:nvSpPr>
        <p:spPr/>
        <p:txBody>
          <a:bodyPr/>
          <a:lstStyle/>
          <a:p>
            <a:endParaRPr lang="ar-SY"/>
          </a:p>
        </p:txBody>
      </p:sp>
      <p:sp>
        <p:nvSpPr>
          <p:cNvPr id="5" name="Slide Number Placeholder 4">
            <a:extLst>
              <a:ext uri="{FF2B5EF4-FFF2-40B4-BE49-F238E27FC236}">
                <a16:creationId xmlns:a16="http://schemas.microsoft.com/office/drawing/2014/main" id="{E134F48D-1D23-34DB-1FB6-07EEB752692C}"/>
              </a:ext>
            </a:extLst>
          </p:cNvPr>
          <p:cNvSpPr>
            <a:spLocks noGrp="1"/>
          </p:cNvSpPr>
          <p:nvPr>
            <p:ph type="sldNum" sz="quarter" idx="38"/>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3466858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8D869122-E2BC-ED44-681B-43F70BEF81AF}"/>
              </a:ext>
            </a:extLst>
          </p:cNvPr>
          <p:cNvSpPr>
            <a:spLocks noGrp="1"/>
          </p:cNvSpPr>
          <p:nvPr>
            <p:ph type="title" hasCustomPrompt="1"/>
          </p:nvPr>
        </p:nvSpPr>
        <p:spPr>
          <a:xfrm>
            <a:off x="850168" y="876301"/>
            <a:ext cx="10122632" cy="652054"/>
          </a:xfrm>
        </p:spPr>
        <p:txBody>
          <a:bodyPr anchor="ctr">
            <a:noAutofit/>
          </a:bodyPr>
          <a:lstStyle>
            <a:lvl1pPr algn="ctr">
              <a:defRPr sz="3600" baseline="0"/>
            </a:lvl1pPr>
          </a:lstStyle>
          <a:p>
            <a:r>
              <a:rPr lang="en-US" dirty="0"/>
              <a:t>CLICK TO EDIT MASTER TITLE</a:t>
            </a:r>
          </a:p>
        </p:txBody>
      </p:sp>
      <p:sp>
        <p:nvSpPr>
          <p:cNvPr id="8" name="Picture Placeholder 23">
            <a:extLst>
              <a:ext uri="{FF2B5EF4-FFF2-40B4-BE49-F238E27FC236}">
                <a16:creationId xmlns:a16="http://schemas.microsoft.com/office/drawing/2014/main" id="{255CBD6C-C281-8722-27D4-3D2CC5788A07}"/>
              </a:ext>
            </a:extLst>
          </p:cNvPr>
          <p:cNvSpPr>
            <a:spLocks noGrp="1"/>
          </p:cNvSpPr>
          <p:nvPr>
            <p:ph type="pic" sz="quarter" idx="13"/>
          </p:nvPr>
        </p:nvSpPr>
        <p:spPr>
          <a:xfrm>
            <a:off x="1090665" y="1650517"/>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a:t>Click icon to add picture</a:t>
            </a:r>
            <a:endParaRPr lang="en-US" dirty="0"/>
          </a:p>
        </p:txBody>
      </p:sp>
      <p:sp>
        <p:nvSpPr>
          <p:cNvPr id="34" name="Text Placeholder 33">
            <a:extLst>
              <a:ext uri="{FF2B5EF4-FFF2-40B4-BE49-F238E27FC236}">
                <a16:creationId xmlns:a16="http://schemas.microsoft.com/office/drawing/2014/main" id="{F1774C4E-7344-8232-3750-E424576E1D73}"/>
              </a:ext>
            </a:extLst>
          </p:cNvPr>
          <p:cNvSpPr>
            <a:spLocks noGrp="1"/>
          </p:cNvSpPr>
          <p:nvPr>
            <p:ph type="body" sz="quarter" idx="37" hasCustomPrompt="1"/>
          </p:nvPr>
        </p:nvSpPr>
        <p:spPr>
          <a:xfrm>
            <a:off x="10881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30" name="Text Placeholder 28">
            <a:extLst>
              <a:ext uri="{FF2B5EF4-FFF2-40B4-BE49-F238E27FC236}">
                <a16:creationId xmlns:a16="http://schemas.microsoft.com/office/drawing/2014/main" id="{1CE5D490-4727-FFF1-4BFF-A3DED42ECA3F}"/>
              </a:ext>
            </a:extLst>
          </p:cNvPr>
          <p:cNvSpPr>
            <a:spLocks noGrp="1"/>
          </p:cNvSpPr>
          <p:nvPr>
            <p:ph type="body" sz="quarter" idx="22" hasCustomPrompt="1"/>
          </p:nvPr>
        </p:nvSpPr>
        <p:spPr>
          <a:xfrm>
            <a:off x="1185312" y="358765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18" name="Picture Placeholder 23">
            <a:extLst>
              <a:ext uri="{FF2B5EF4-FFF2-40B4-BE49-F238E27FC236}">
                <a16:creationId xmlns:a16="http://schemas.microsoft.com/office/drawing/2014/main" id="{53802057-01C6-8655-30FA-091AC26925F4}"/>
              </a:ext>
            </a:extLst>
          </p:cNvPr>
          <p:cNvSpPr>
            <a:spLocks noGrp="1"/>
          </p:cNvSpPr>
          <p:nvPr>
            <p:ph type="pic" sz="quarter" idx="15"/>
          </p:nvPr>
        </p:nvSpPr>
        <p:spPr>
          <a:xfrm>
            <a:off x="3638242" y="1656748"/>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a:t>Click icon to add picture</a:t>
            </a:r>
            <a:endParaRPr lang="en-US" dirty="0"/>
          </a:p>
        </p:txBody>
      </p:sp>
      <p:sp>
        <p:nvSpPr>
          <p:cNvPr id="40" name="Text Placeholder 39">
            <a:extLst>
              <a:ext uri="{FF2B5EF4-FFF2-40B4-BE49-F238E27FC236}">
                <a16:creationId xmlns:a16="http://schemas.microsoft.com/office/drawing/2014/main" id="{69E47AF5-CB74-C3EB-76CA-1CA76678E2D5}"/>
              </a:ext>
            </a:extLst>
          </p:cNvPr>
          <p:cNvSpPr>
            <a:spLocks noGrp="1"/>
          </p:cNvSpPr>
          <p:nvPr>
            <p:ph type="body" sz="quarter" idx="38" hasCustomPrompt="1"/>
          </p:nvPr>
        </p:nvSpPr>
        <p:spPr>
          <a:xfrm>
            <a:off x="36362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36" name="Text Placeholder 28">
            <a:extLst>
              <a:ext uri="{FF2B5EF4-FFF2-40B4-BE49-F238E27FC236}">
                <a16:creationId xmlns:a16="http://schemas.microsoft.com/office/drawing/2014/main" id="{890DFA6A-3356-DE98-022D-0DA202FBFD7E}"/>
              </a:ext>
            </a:extLst>
          </p:cNvPr>
          <p:cNvSpPr>
            <a:spLocks noGrp="1"/>
          </p:cNvSpPr>
          <p:nvPr>
            <p:ph type="body" sz="quarter" idx="26" hasCustomPrompt="1"/>
          </p:nvPr>
        </p:nvSpPr>
        <p:spPr>
          <a:xfrm>
            <a:off x="3734201" y="358977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19" name="Picture Placeholder 23">
            <a:extLst>
              <a:ext uri="{FF2B5EF4-FFF2-40B4-BE49-F238E27FC236}">
                <a16:creationId xmlns:a16="http://schemas.microsoft.com/office/drawing/2014/main" id="{4EB02CDB-488A-8142-CAF9-8E37FFF7C07D}"/>
              </a:ext>
            </a:extLst>
          </p:cNvPr>
          <p:cNvSpPr>
            <a:spLocks noGrp="1"/>
          </p:cNvSpPr>
          <p:nvPr>
            <p:ph type="pic" sz="quarter" idx="16"/>
          </p:nvPr>
        </p:nvSpPr>
        <p:spPr>
          <a:xfrm>
            <a:off x="6185819" y="1662979"/>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a:t>Click icon to add picture</a:t>
            </a:r>
            <a:endParaRPr lang="en-US" dirty="0"/>
          </a:p>
        </p:txBody>
      </p:sp>
      <p:sp>
        <p:nvSpPr>
          <p:cNvPr id="43" name="Text Placeholder 42">
            <a:extLst>
              <a:ext uri="{FF2B5EF4-FFF2-40B4-BE49-F238E27FC236}">
                <a16:creationId xmlns:a16="http://schemas.microsoft.com/office/drawing/2014/main" id="{4F3265D0-915B-E319-A154-B81C7A2C5B94}"/>
              </a:ext>
            </a:extLst>
          </p:cNvPr>
          <p:cNvSpPr>
            <a:spLocks noGrp="1"/>
          </p:cNvSpPr>
          <p:nvPr>
            <p:ph type="body" sz="quarter" idx="39" hasCustomPrompt="1"/>
          </p:nvPr>
        </p:nvSpPr>
        <p:spPr>
          <a:xfrm>
            <a:off x="6183813"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39" name="Text Placeholder 28">
            <a:extLst>
              <a:ext uri="{FF2B5EF4-FFF2-40B4-BE49-F238E27FC236}">
                <a16:creationId xmlns:a16="http://schemas.microsoft.com/office/drawing/2014/main" id="{CC0A1957-087D-BAC8-2FD3-C7879A14D683}"/>
              </a:ext>
            </a:extLst>
          </p:cNvPr>
          <p:cNvSpPr>
            <a:spLocks noGrp="1"/>
          </p:cNvSpPr>
          <p:nvPr>
            <p:ph type="body" sz="quarter" idx="28" hasCustomPrompt="1"/>
          </p:nvPr>
        </p:nvSpPr>
        <p:spPr>
          <a:xfrm>
            <a:off x="6283090" y="359400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17" name="Picture Placeholder 23">
            <a:extLst>
              <a:ext uri="{FF2B5EF4-FFF2-40B4-BE49-F238E27FC236}">
                <a16:creationId xmlns:a16="http://schemas.microsoft.com/office/drawing/2014/main" id="{C0FA0782-5A43-CA2A-3152-A02B9D5D744A}"/>
              </a:ext>
            </a:extLst>
          </p:cNvPr>
          <p:cNvSpPr>
            <a:spLocks noGrp="1"/>
          </p:cNvSpPr>
          <p:nvPr>
            <p:ph type="pic" sz="quarter" idx="14"/>
          </p:nvPr>
        </p:nvSpPr>
        <p:spPr>
          <a:xfrm>
            <a:off x="8733396" y="1669209"/>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a:t>Click icon to add picture</a:t>
            </a:r>
            <a:endParaRPr lang="en-US" dirty="0"/>
          </a:p>
        </p:txBody>
      </p:sp>
      <p:sp>
        <p:nvSpPr>
          <p:cNvPr id="46" name="Text Placeholder 45">
            <a:extLst>
              <a:ext uri="{FF2B5EF4-FFF2-40B4-BE49-F238E27FC236}">
                <a16:creationId xmlns:a16="http://schemas.microsoft.com/office/drawing/2014/main" id="{D922E682-729B-97DE-1956-5B8FDDB7A7B0}"/>
              </a:ext>
            </a:extLst>
          </p:cNvPr>
          <p:cNvSpPr>
            <a:spLocks noGrp="1"/>
          </p:cNvSpPr>
          <p:nvPr>
            <p:ph type="body" sz="quarter" idx="40" hasCustomPrompt="1"/>
          </p:nvPr>
        </p:nvSpPr>
        <p:spPr>
          <a:xfrm>
            <a:off x="8731390"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42" name="Text Placeholder 28">
            <a:extLst>
              <a:ext uri="{FF2B5EF4-FFF2-40B4-BE49-F238E27FC236}">
                <a16:creationId xmlns:a16="http://schemas.microsoft.com/office/drawing/2014/main" id="{8A2E2333-661F-499A-4099-13003D5327DE}"/>
              </a:ext>
            </a:extLst>
          </p:cNvPr>
          <p:cNvSpPr>
            <a:spLocks noGrp="1"/>
          </p:cNvSpPr>
          <p:nvPr>
            <p:ph type="body" sz="quarter" idx="30" hasCustomPrompt="1"/>
          </p:nvPr>
        </p:nvSpPr>
        <p:spPr>
          <a:xfrm>
            <a:off x="8831978" y="359189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24" name="Picture Placeholder 23">
            <a:extLst>
              <a:ext uri="{FF2B5EF4-FFF2-40B4-BE49-F238E27FC236}">
                <a16:creationId xmlns:a16="http://schemas.microsoft.com/office/drawing/2014/main" id="{BC2B0E64-6036-C50A-4B09-3307E136D0DB}"/>
              </a:ext>
            </a:extLst>
          </p:cNvPr>
          <p:cNvSpPr>
            <a:spLocks noGrp="1"/>
          </p:cNvSpPr>
          <p:nvPr>
            <p:ph type="pic" sz="quarter" idx="17"/>
          </p:nvPr>
        </p:nvSpPr>
        <p:spPr>
          <a:xfrm>
            <a:off x="1090665" y="4221285"/>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a:t>Click icon to add picture</a:t>
            </a:r>
            <a:endParaRPr lang="en-US" dirty="0"/>
          </a:p>
        </p:txBody>
      </p:sp>
      <p:sp>
        <p:nvSpPr>
          <p:cNvPr id="49" name="Text Placeholder 48">
            <a:extLst>
              <a:ext uri="{FF2B5EF4-FFF2-40B4-BE49-F238E27FC236}">
                <a16:creationId xmlns:a16="http://schemas.microsoft.com/office/drawing/2014/main" id="{B1360129-7F80-B48D-D46B-A111F17E47B4}"/>
              </a:ext>
            </a:extLst>
          </p:cNvPr>
          <p:cNvSpPr>
            <a:spLocks noGrp="1"/>
          </p:cNvSpPr>
          <p:nvPr>
            <p:ph type="body" sz="quarter" idx="41" hasCustomPrompt="1"/>
          </p:nvPr>
        </p:nvSpPr>
        <p:spPr>
          <a:xfrm>
            <a:off x="10881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33" name="Text Placeholder 28">
            <a:extLst>
              <a:ext uri="{FF2B5EF4-FFF2-40B4-BE49-F238E27FC236}">
                <a16:creationId xmlns:a16="http://schemas.microsoft.com/office/drawing/2014/main" id="{34A00EE2-7DE2-BF48-E0C1-81C2158B4107}"/>
              </a:ext>
            </a:extLst>
          </p:cNvPr>
          <p:cNvSpPr>
            <a:spLocks noGrp="1"/>
          </p:cNvSpPr>
          <p:nvPr>
            <p:ph type="body" sz="quarter" idx="24" hasCustomPrompt="1"/>
          </p:nvPr>
        </p:nvSpPr>
        <p:spPr>
          <a:xfrm>
            <a:off x="1185312" y="615040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26" name="Picture Placeholder 23">
            <a:extLst>
              <a:ext uri="{FF2B5EF4-FFF2-40B4-BE49-F238E27FC236}">
                <a16:creationId xmlns:a16="http://schemas.microsoft.com/office/drawing/2014/main" id="{90EE9725-A8CC-5A72-59F1-663EECC9FDF7}"/>
              </a:ext>
            </a:extLst>
          </p:cNvPr>
          <p:cNvSpPr>
            <a:spLocks noGrp="1"/>
          </p:cNvSpPr>
          <p:nvPr>
            <p:ph type="pic" sz="quarter" idx="19"/>
          </p:nvPr>
        </p:nvSpPr>
        <p:spPr>
          <a:xfrm>
            <a:off x="3638242" y="4218973"/>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874C74F1-405C-C6EE-A607-2236B9B08E00}"/>
              </a:ext>
            </a:extLst>
          </p:cNvPr>
          <p:cNvSpPr>
            <a:spLocks noGrp="1"/>
          </p:cNvSpPr>
          <p:nvPr>
            <p:ph type="body" sz="quarter" idx="42" hasCustomPrompt="1"/>
          </p:nvPr>
        </p:nvSpPr>
        <p:spPr>
          <a:xfrm>
            <a:off x="36362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45" name="Text Placeholder 28">
            <a:extLst>
              <a:ext uri="{FF2B5EF4-FFF2-40B4-BE49-F238E27FC236}">
                <a16:creationId xmlns:a16="http://schemas.microsoft.com/office/drawing/2014/main" id="{F3B25311-1AE4-31EC-9514-AD4642A2B4F9}"/>
              </a:ext>
            </a:extLst>
          </p:cNvPr>
          <p:cNvSpPr>
            <a:spLocks noGrp="1"/>
          </p:cNvSpPr>
          <p:nvPr>
            <p:ph type="body" sz="quarter" idx="32" hasCustomPrompt="1"/>
          </p:nvPr>
        </p:nvSpPr>
        <p:spPr>
          <a:xfrm>
            <a:off x="3734201" y="6151618"/>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27" name="Picture Placeholder 23">
            <a:extLst>
              <a:ext uri="{FF2B5EF4-FFF2-40B4-BE49-F238E27FC236}">
                <a16:creationId xmlns:a16="http://schemas.microsoft.com/office/drawing/2014/main" id="{EA14E23B-F3B1-C7A2-B03A-1CEABC2E4CF2}"/>
              </a:ext>
            </a:extLst>
          </p:cNvPr>
          <p:cNvSpPr>
            <a:spLocks noGrp="1"/>
          </p:cNvSpPr>
          <p:nvPr>
            <p:ph type="pic" sz="quarter" idx="20"/>
          </p:nvPr>
        </p:nvSpPr>
        <p:spPr>
          <a:xfrm>
            <a:off x="6185819" y="4220129"/>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a:t>Click icon to add picture</a:t>
            </a:r>
            <a:endParaRPr lang="en-US" dirty="0"/>
          </a:p>
        </p:txBody>
      </p:sp>
      <p:sp>
        <p:nvSpPr>
          <p:cNvPr id="53" name="Text Placeholder 52">
            <a:extLst>
              <a:ext uri="{FF2B5EF4-FFF2-40B4-BE49-F238E27FC236}">
                <a16:creationId xmlns:a16="http://schemas.microsoft.com/office/drawing/2014/main" id="{3914135F-F251-D319-FE2A-787B519F9071}"/>
              </a:ext>
            </a:extLst>
          </p:cNvPr>
          <p:cNvSpPr>
            <a:spLocks noGrp="1"/>
          </p:cNvSpPr>
          <p:nvPr>
            <p:ph type="body" sz="quarter" idx="43" hasCustomPrompt="1"/>
          </p:nvPr>
        </p:nvSpPr>
        <p:spPr>
          <a:xfrm>
            <a:off x="6183813"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48" name="Text Placeholder 28">
            <a:extLst>
              <a:ext uri="{FF2B5EF4-FFF2-40B4-BE49-F238E27FC236}">
                <a16:creationId xmlns:a16="http://schemas.microsoft.com/office/drawing/2014/main" id="{A39619BE-B308-86FC-D02B-5B8AE1C8BF91}"/>
              </a:ext>
            </a:extLst>
          </p:cNvPr>
          <p:cNvSpPr>
            <a:spLocks noGrp="1"/>
          </p:cNvSpPr>
          <p:nvPr>
            <p:ph type="body" sz="quarter" idx="34" hasCustomPrompt="1"/>
          </p:nvPr>
        </p:nvSpPr>
        <p:spPr>
          <a:xfrm>
            <a:off x="6283090" y="614918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25" name="Picture Placeholder 23">
            <a:extLst>
              <a:ext uri="{FF2B5EF4-FFF2-40B4-BE49-F238E27FC236}">
                <a16:creationId xmlns:a16="http://schemas.microsoft.com/office/drawing/2014/main" id="{D44FC776-875A-9EAD-435C-F5D0F3DF3852}"/>
              </a:ext>
            </a:extLst>
          </p:cNvPr>
          <p:cNvSpPr>
            <a:spLocks noGrp="1"/>
          </p:cNvSpPr>
          <p:nvPr>
            <p:ph type="pic" sz="quarter" idx="18"/>
          </p:nvPr>
        </p:nvSpPr>
        <p:spPr>
          <a:xfrm>
            <a:off x="8733396" y="4222440"/>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a:t>Click icon to add picture</a:t>
            </a:r>
            <a:endParaRPr lang="en-US" dirty="0"/>
          </a:p>
        </p:txBody>
      </p:sp>
      <p:sp>
        <p:nvSpPr>
          <p:cNvPr id="54" name="Text Placeholder 53">
            <a:extLst>
              <a:ext uri="{FF2B5EF4-FFF2-40B4-BE49-F238E27FC236}">
                <a16:creationId xmlns:a16="http://schemas.microsoft.com/office/drawing/2014/main" id="{B9DED069-060F-0176-B4A9-26120A147B76}"/>
              </a:ext>
            </a:extLst>
          </p:cNvPr>
          <p:cNvSpPr>
            <a:spLocks noGrp="1"/>
          </p:cNvSpPr>
          <p:nvPr>
            <p:ph type="body" sz="quarter" idx="44" hasCustomPrompt="1"/>
          </p:nvPr>
        </p:nvSpPr>
        <p:spPr>
          <a:xfrm>
            <a:off x="8731390"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51" name="Text Placeholder 28">
            <a:extLst>
              <a:ext uri="{FF2B5EF4-FFF2-40B4-BE49-F238E27FC236}">
                <a16:creationId xmlns:a16="http://schemas.microsoft.com/office/drawing/2014/main" id="{4AD10861-EBBA-146D-C4EC-C0252F808B53}"/>
              </a:ext>
            </a:extLst>
          </p:cNvPr>
          <p:cNvSpPr>
            <a:spLocks noGrp="1"/>
          </p:cNvSpPr>
          <p:nvPr>
            <p:ph type="body" sz="quarter" idx="36" hasCustomPrompt="1"/>
          </p:nvPr>
        </p:nvSpPr>
        <p:spPr>
          <a:xfrm>
            <a:off x="8831978" y="6152835"/>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2" name="Footer Placeholder 1">
            <a:extLst>
              <a:ext uri="{FF2B5EF4-FFF2-40B4-BE49-F238E27FC236}">
                <a16:creationId xmlns:a16="http://schemas.microsoft.com/office/drawing/2014/main" id="{58B2A1B4-8B38-9645-3655-35A4232B984C}"/>
              </a:ext>
            </a:extLst>
          </p:cNvPr>
          <p:cNvSpPr>
            <a:spLocks noGrp="1"/>
          </p:cNvSpPr>
          <p:nvPr>
            <p:ph type="ftr" sz="quarter" idx="45"/>
          </p:nvPr>
        </p:nvSpPr>
        <p:spPr/>
        <p:txBody>
          <a:bodyPr/>
          <a:lstStyle/>
          <a:p>
            <a:endParaRPr lang="ar-SY"/>
          </a:p>
        </p:txBody>
      </p:sp>
      <p:sp>
        <p:nvSpPr>
          <p:cNvPr id="3" name="Slide Number Placeholder 2">
            <a:extLst>
              <a:ext uri="{FF2B5EF4-FFF2-40B4-BE49-F238E27FC236}">
                <a16:creationId xmlns:a16="http://schemas.microsoft.com/office/drawing/2014/main" id="{FFD77F83-709B-A595-838B-A50CBBA8DB76}"/>
              </a:ext>
            </a:extLst>
          </p:cNvPr>
          <p:cNvSpPr>
            <a:spLocks noGrp="1"/>
          </p:cNvSpPr>
          <p:nvPr>
            <p:ph type="sldNum" sz="quarter" idx="46"/>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2433419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1" name="Title 21">
            <a:extLst>
              <a:ext uri="{FF2B5EF4-FFF2-40B4-BE49-F238E27FC236}">
                <a16:creationId xmlns:a16="http://schemas.microsoft.com/office/drawing/2014/main" id="{3995F526-330B-DAB7-25A1-EFA47C9C8033}"/>
              </a:ext>
            </a:extLst>
          </p:cNvPr>
          <p:cNvSpPr>
            <a:spLocks noGrp="1"/>
          </p:cNvSpPr>
          <p:nvPr>
            <p:ph type="title" hasCustomPrompt="1"/>
          </p:nvPr>
        </p:nvSpPr>
        <p:spPr>
          <a:xfrm>
            <a:off x="847384" y="884982"/>
            <a:ext cx="5744335" cy="979204"/>
          </a:xfrm>
        </p:spPr>
        <p:txBody>
          <a:bodyPr lIns="0" tIns="0" rIns="0" bIns="0" anchor="t">
            <a:noAutofit/>
          </a:bodyPr>
          <a:lstStyle>
            <a:lvl1pPr>
              <a:defRPr sz="3600" cap="all" baseline="0"/>
            </a:lvl1pPr>
          </a:lstStyle>
          <a:p>
            <a:r>
              <a:rPr lang="en-US" dirty="0"/>
              <a:t>CLICK TO EDIT MASTER TITLE</a:t>
            </a:r>
          </a:p>
        </p:txBody>
      </p:sp>
      <p:sp>
        <p:nvSpPr>
          <p:cNvPr id="15" name="Text Placeholder 28">
            <a:extLst>
              <a:ext uri="{FF2B5EF4-FFF2-40B4-BE49-F238E27FC236}">
                <a16:creationId xmlns:a16="http://schemas.microsoft.com/office/drawing/2014/main" id="{93B8605C-A60E-DE47-5851-9BF04601C891}"/>
              </a:ext>
            </a:extLst>
          </p:cNvPr>
          <p:cNvSpPr>
            <a:spLocks noGrp="1"/>
          </p:cNvSpPr>
          <p:nvPr>
            <p:ph type="body" sz="quarter" idx="31" hasCustomPrompt="1"/>
          </p:nvPr>
        </p:nvSpPr>
        <p:spPr>
          <a:xfrm>
            <a:off x="852790" y="1864186"/>
            <a:ext cx="5753520" cy="631867"/>
          </a:xfrm>
        </p:spPr>
        <p:txBody>
          <a:bodyPr lIns="0" tIns="0" rIns="0" bIns="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r>
              <a:rPr lang="en-US" dirty="0"/>
              <a:t>CLICK TO EDIT MASTER SUBTITLE STYLE</a:t>
            </a:r>
          </a:p>
        </p:txBody>
      </p:sp>
      <p:sp>
        <p:nvSpPr>
          <p:cNvPr id="40" name="Text Placeholder 28">
            <a:extLst>
              <a:ext uri="{FF2B5EF4-FFF2-40B4-BE49-F238E27FC236}">
                <a16:creationId xmlns:a16="http://schemas.microsoft.com/office/drawing/2014/main" id="{7B436DCE-21AD-38E2-5C66-1BA09385112D}"/>
              </a:ext>
            </a:extLst>
          </p:cNvPr>
          <p:cNvSpPr>
            <a:spLocks noGrp="1"/>
          </p:cNvSpPr>
          <p:nvPr>
            <p:ph type="body" sz="quarter" idx="29" hasCustomPrompt="1"/>
          </p:nvPr>
        </p:nvSpPr>
        <p:spPr>
          <a:xfrm>
            <a:off x="851805" y="2553205"/>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a:lnSpc>
                <a:spcPct val="100000"/>
              </a:lnSpc>
              <a:spcBef>
                <a:spcPts val="0"/>
              </a:spcBef>
            </a:pPr>
            <a:r>
              <a:rPr lang="en-US" dirty="0"/>
              <a:t>Second level</a:t>
            </a:r>
          </a:p>
          <a:p>
            <a:pPr marL="285750" lvl="0" indent="-285750">
              <a:lnSpc>
                <a:spcPct val="100000"/>
              </a:lnSpc>
              <a:spcBef>
                <a:spcPts val="0"/>
              </a:spcBef>
            </a:pPr>
            <a:endParaRPr lang="en-US" dirty="0"/>
          </a:p>
        </p:txBody>
      </p:sp>
      <p:sp>
        <p:nvSpPr>
          <p:cNvPr id="20" name="Text Placeholder 28">
            <a:extLst>
              <a:ext uri="{FF2B5EF4-FFF2-40B4-BE49-F238E27FC236}">
                <a16:creationId xmlns:a16="http://schemas.microsoft.com/office/drawing/2014/main" id="{3A8FAFF0-E023-1B32-CC58-E8ABA8632D2E}"/>
              </a:ext>
            </a:extLst>
          </p:cNvPr>
          <p:cNvSpPr>
            <a:spLocks noGrp="1"/>
          </p:cNvSpPr>
          <p:nvPr>
            <p:ph type="body" sz="quarter" idx="33" hasCustomPrompt="1"/>
          </p:nvPr>
        </p:nvSpPr>
        <p:spPr>
          <a:xfrm>
            <a:off x="852790" y="4057317"/>
            <a:ext cx="5753520" cy="631867"/>
          </a:xfrm>
        </p:spPr>
        <p:txBody>
          <a:bodyPr lIns="0" tIns="0" rIns="0" bIns="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r>
              <a:rPr lang="en-US" dirty="0"/>
              <a:t>CLICK TO EDIT MASTER SUBTITLE STYLE</a:t>
            </a:r>
          </a:p>
        </p:txBody>
      </p:sp>
      <p:sp>
        <p:nvSpPr>
          <p:cNvPr id="19" name="Text Placeholder 28">
            <a:extLst>
              <a:ext uri="{FF2B5EF4-FFF2-40B4-BE49-F238E27FC236}">
                <a16:creationId xmlns:a16="http://schemas.microsoft.com/office/drawing/2014/main" id="{B73215FA-B8EB-7DD7-837F-F76B74F83728}"/>
              </a:ext>
            </a:extLst>
          </p:cNvPr>
          <p:cNvSpPr>
            <a:spLocks noGrp="1"/>
          </p:cNvSpPr>
          <p:nvPr>
            <p:ph type="body" sz="quarter" idx="32" hasCustomPrompt="1"/>
          </p:nvPr>
        </p:nvSpPr>
        <p:spPr>
          <a:xfrm>
            <a:off x="851805" y="4746336"/>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a:lnSpc>
                <a:spcPct val="100000"/>
              </a:lnSpc>
              <a:spcBef>
                <a:spcPts val="0"/>
              </a:spcBef>
            </a:pPr>
            <a:r>
              <a:rPr lang="en-US" dirty="0"/>
              <a:t>Second level</a:t>
            </a:r>
          </a:p>
          <a:p>
            <a:pPr marL="285750" lvl="0" indent="-285750">
              <a:lnSpc>
                <a:spcPct val="100000"/>
              </a:lnSpc>
              <a:spcBef>
                <a:spcPts val="0"/>
              </a:spcBef>
            </a:pPr>
            <a:endParaRPr lang="en-US" dirty="0"/>
          </a:p>
        </p:txBody>
      </p:sp>
      <p:sp>
        <p:nvSpPr>
          <p:cNvPr id="32" name="Rectangle 31">
            <a:extLst>
              <a:ext uri="{FF2B5EF4-FFF2-40B4-BE49-F238E27FC236}">
                <a16:creationId xmlns:a16="http://schemas.microsoft.com/office/drawing/2014/main" id="{4AED9AA9-2FB1-B400-47C0-803090B07B01}"/>
              </a:ext>
            </a:extLst>
          </p:cNvPr>
          <p:cNvSpPr/>
          <p:nvPr/>
        </p:nvSpPr>
        <p:spPr>
          <a:xfrm>
            <a:off x="7793831" y="810843"/>
            <a:ext cx="3091172" cy="5597912"/>
          </a:xfrm>
          <a:prstGeom prst="rect">
            <a:avLst/>
          </a:prstGeom>
          <a:solidFill>
            <a:schemeClr val="accent1">
              <a:alpha val="9323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18" name="Picture Placeholder 17">
            <a:extLst>
              <a:ext uri="{FF2B5EF4-FFF2-40B4-BE49-F238E27FC236}">
                <a16:creationId xmlns:a16="http://schemas.microsoft.com/office/drawing/2014/main" id="{C39E8D03-897F-C49F-D816-03B8BD63013D}"/>
              </a:ext>
            </a:extLst>
          </p:cNvPr>
          <p:cNvSpPr>
            <a:spLocks noGrp="1"/>
          </p:cNvSpPr>
          <p:nvPr>
            <p:ph type="pic" sz="quarter" idx="10"/>
          </p:nvPr>
        </p:nvSpPr>
        <p:spPr>
          <a:xfrm>
            <a:off x="7214510" y="1066373"/>
            <a:ext cx="2243137" cy="4929188"/>
          </a:xfrm>
          <a:solidFill>
            <a:schemeClr val="accent1">
              <a:lumMod val="20000"/>
              <a:lumOff val="80000"/>
            </a:schemeClr>
          </a:solidFill>
        </p:spPr>
        <p:txBody>
          <a:bodyPr anchor="ctr">
            <a:noAutofit/>
          </a:bodyPr>
          <a:lstStyle>
            <a:lvl1pPr algn="ctr">
              <a:defRPr/>
            </a:lvl1pPr>
          </a:lstStyle>
          <a:p>
            <a:r>
              <a:rPr lang="en-US"/>
              <a:t>Click icon to add picture</a:t>
            </a:r>
            <a:endParaRPr lang="en-US" dirty="0"/>
          </a:p>
        </p:txBody>
      </p:sp>
      <p:sp>
        <p:nvSpPr>
          <p:cNvPr id="22" name="Picture Placeholder 17">
            <a:extLst>
              <a:ext uri="{FF2B5EF4-FFF2-40B4-BE49-F238E27FC236}">
                <a16:creationId xmlns:a16="http://schemas.microsoft.com/office/drawing/2014/main" id="{DE571619-8CCB-E378-472D-84C8ED7F8AC4}"/>
              </a:ext>
            </a:extLst>
          </p:cNvPr>
          <p:cNvSpPr>
            <a:spLocks noGrp="1"/>
          </p:cNvSpPr>
          <p:nvPr>
            <p:ph type="pic" sz="quarter" idx="13"/>
          </p:nvPr>
        </p:nvSpPr>
        <p:spPr>
          <a:xfrm>
            <a:off x="9791099" y="1066373"/>
            <a:ext cx="1672682" cy="2278993"/>
          </a:xfrm>
          <a:solidFill>
            <a:schemeClr val="accent1">
              <a:lumMod val="20000"/>
              <a:lumOff val="80000"/>
            </a:schemeClr>
          </a:solidFill>
        </p:spPr>
        <p:txBody>
          <a:bodyPr anchor="ctr">
            <a:noAutofit/>
          </a:bodyPr>
          <a:lstStyle>
            <a:lvl1pPr algn="ctr">
              <a:defRPr/>
            </a:lvl1pPr>
          </a:lstStyle>
          <a:p>
            <a:r>
              <a:rPr lang="en-US"/>
              <a:t>Click icon to add picture</a:t>
            </a:r>
            <a:endParaRPr lang="en-US" dirty="0"/>
          </a:p>
        </p:txBody>
      </p:sp>
      <p:sp>
        <p:nvSpPr>
          <p:cNvPr id="23" name="Picture Placeholder 17">
            <a:extLst>
              <a:ext uri="{FF2B5EF4-FFF2-40B4-BE49-F238E27FC236}">
                <a16:creationId xmlns:a16="http://schemas.microsoft.com/office/drawing/2014/main" id="{4A772672-1696-B0AC-34A7-37560F101DFE}"/>
              </a:ext>
            </a:extLst>
          </p:cNvPr>
          <p:cNvSpPr>
            <a:spLocks noGrp="1"/>
          </p:cNvSpPr>
          <p:nvPr>
            <p:ph type="pic" sz="quarter" idx="14"/>
          </p:nvPr>
        </p:nvSpPr>
        <p:spPr>
          <a:xfrm>
            <a:off x="9791099" y="3716568"/>
            <a:ext cx="1672682" cy="2278993"/>
          </a:xfrm>
          <a:solidFill>
            <a:schemeClr val="accent1">
              <a:lumMod val="20000"/>
              <a:lumOff val="80000"/>
            </a:schemeClr>
          </a:solidFill>
        </p:spPr>
        <p:txBody>
          <a:bodyPr anchor="ctr">
            <a:noAutofit/>
          </a:bodyPr>
          <a:lstStyle>
            <a:lvl1pPr algn="ctr">
              <a:defRPr/>
            </a:lvl1pPr>
          </a:lstStyle>
          <a:p>
            <a:r>
              <a:rPr lang="en-US"/>
              <a:t>Click icon to add picture</a:t>
            </a:r>
            <a:endParaRPr lang="en-US" dirty="0"/>
          </a:p>
        </p:txBody>
      </p:sp>
      <p:sp>
        <p:nvSpPr>
          <p:cNvPr id="2" name="Footer Placeholder 1">
            <a:extLst>
              <a:ext uri="{FF2B5EF4-FFF2-40B4-BE49-F238E27FC236}">
                <a16:creationId xmlns:a16="http://schemas.microsoft.com/office/drawing/2014/main" id="{5A615220-DA65-3A8D-609D-95B6D86B192A}"/>
              </a:ext>
            </a:extLst>
          </p:cNvPr>
          <p:cNvSpPr>
            <a:spLocks noGrp="1"/>
          </p:cNvSpPr>
          <p:nvPr>
            <p:ph type="ftr" sz="quarter" idx="34"/>
          </p:nvPr>
        </p:nvSpPr>
        <p:spPr/>
        <p:txBody>
          <a:bodyPr/>
          <a:lstStyle/>
          <a:p>
            <a:endParaRPr lang="ar-SY"/>
          </a:p>
        </p:txBody>
      </p:sp>
      <p:sp>
        <p:nvSpPr>
          <p:cNvPr id="3" name="Slide Number Placeholder 2">
            <a:extLst>
              <a:ext uri="{FF2B5EF4-FFF2-40B4-BE49-F238E27FC236}">
                <a16:creationId xmlns:a16="http://schemas.microsoft.com/office/drawing/2014/main" id="{6AC2A57F-F2BF-F3B3-9D45-5DCD2608D80C}"/>
              </a:ext>
            </a:extLst>
          </p:cNvPr>
          <p:cNvSpPr>
            <a:spLocks noGrp="1"/>
          </p:cNvSpPr>
          <p:nvPr>
            <p:ph type="sldNum" sz="quarter" idx="35"/>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4269495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21385B8-472C-422F-2A52-C71336190A24}"/>
              </a:ext>
            </a:extLst>
          </p:cNvPr>
          <p:cNvSpPr>
            <a:spLocks noGrp="1"/>
          </p:cNvSpPr>
          <p:nvPr>
            <p:ph type="title" hasCustomPrompt="1"/>
          </p:nvPr>
        </p:nvSpPr>
        <p:spPr>
          <a:xfrm>
            <a:off x="850168" y="876301"/>
            <a:ext cx="10122632" cy="652054"/>
          </a:xfrm>
        </p:spPr>
        <p:txBody>
          <a:bodyPr anchor="ctr">
            <a:noAutofit/>
          </a:bodyPr>
          <a:lstStyle>
            <a:lvl1pPr algn="ctr">
              <a:defRPr sz="3600" baseline="0"/>
            </a:lvl1pPr>
          </a:lstStyle>
          <a:p>
            <a:r>
              <a:rPr lang="en-US" dirty="0"/>
              <a:t>CLICK TO EDIT MASTER TITLE</a:t>
            </a:r>
          </a:p>
        </p:txBody>
      </p:sp>
      <p:sp>
        <p:nvSpPr>
          <p:cNvPr id="2" name="Oval 1">
            <a:extLst>
              <a:ext uri="{FF2B5EF4-FFF2-40B4-BE49-F238E27FC236}">
                <a16:creationId xmlns:a16="http://schemas.microsoft.com/office/drawing/2014/main" id="{9DE7CA9C-8486-4EA1-8701-DB28FF478598}"/>
              </a:ext>
            </a:extLst>
          </p:cNvPr>
          <p:cNvSpPr/>
          <p:nvPr/>
        </p:nvSpPr>
        <p:spPr>
          <a:xfrm>
            <a:off x="2060160"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26" name="Picture Placeholder 13">
            <a:extLst>
              <a:ext uri="{FF2B5EF4-FFF2-40B4-BE49-F238E27FC236}">
                <a16:creationId xmlns:a16="http://schemas.microsoft.com/office/drawing/2014/main" id="{5C378C59-971F-BF38-742D-D95B205A12CA}"/>
              </a:ext>
            </a:extLst>
          </p:cNvPr>
          <p:cNvSpPr>
            <a:spLocks noGrp="1"/>
          </p:cNvSpPr>
          <p:nvPr>
            <p:ph type="pic" sz="quarter" idx="32"/>
          </p:nvPr>
        </p:nvSpPr>
        <p:spPr>
          <a:xfrm>
            <a:off x="1540257" y="2001750"/>
            <a:ext cx="1159161" cy="1036101"/>
          </a:xfrm>
          <a:noFill/>
        </p:spPr>
        <p:txBody>
          <a:bodyPr anchor="ctr">
            <a:noAutofit/>
          </a:bodyPr>
          <a:lstStyle>
            <a:lvl1pPr algn="ctr">
              <a:defRPr sz="1600"/>
            </a:lvl1pPr>
          </a:lstStyle>
          <a:p>
            <a:r>
              <a:rPr lang="en-US"/>
              <a:t>Click icon to add picture</a:t>
            </a:r>
            <a:endParaRPr lang="en-US" dirty="0"/>
          </a:p>
        </p:txBody>
      </p:sp>
      <p:sp>
        <p:nvSpPr>
          <p:cNvPr id="21" name="Subtitle 2">
            <a:extLst>
              <a:ext uri="{FF2B5EF4-FFF2-40B4-BE49-F238E27FC236}">
                <a16:creationId xmlns:a16="http://schemas.microsoft.com/office/drawing/2014/main" id="{3BAF3E19-6FBE-8CBB-4079-33F65C860D3F}"/>
              </a:ext>
            </a:extLst>
          </p:cNvPr>
          <p:cNvSpPr>
            <a:spLocks noGrp="1"/>
          </p:cNvSpPr>
          <p:nvPr>
            <p:ph type="subTitle" idx="1" hasCustomPrompt="1"/>
          </p:nvPr>
        </p:nvSpPr>
        <p:spPr>
          <a:xfrm>
            <a:off x="844257" y="3029583"/>
            <a:ext cx="2940863" cy="1002007"/>
          </a:xfrm>
        </p:spPr>
        <p:txBody>
          <a:bodyPr anchor="b">
            <a:noAutofit/>
          </a:bodyPr>
          <a:lstStyle>
            <a:lvl1pPr marL="0" indent="0" algn="l">
              <a:lnSpc>
                <a:spcPct val="100000"/>
              </a:lnSpc>
              <a:buNone/>
              <a:defRPr sz="2000" b="1" i="0" cap="all" spc="300" baseline="0">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2" name="Content Placeholder 2">
            <a:extLst>
              <a:ext uri="{FF2B5EF4-FFF2-40B4-BE49-F238E27FC236}">
                <a16:creationId xmlns:a16="http://schemas.microsoft.com/office/drawing/2014/main" id="{16C42666-9F54-E92B-0327-85CCBAD21F0A}"/>
              </a:ext>
            </a:extLst>
          </p:cNvPr>
          <p:cNvSpPr>
            <a:spLocks noGrp="1"/>
          </p:cNvSpPr>
          <p:nvPr>
            <p:ph idx="10" hasCustomPrompt="1"/>
          </p:nvPr>
        </p:nvSpPr>
        <p:spPr>
          <a:xfrm>
            <a:off x="844257" y="4053021"/>
            <a:ext cx="2944737" cy="2284667"/>
          </a:xfrm>
        </p:spPr>
        <p:txBody>
          <a:bodyPr lIns="0" tIns="0" rIns="0" bIns="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Oval 2">
            <a:extLst>
              <a:ext uri="{FF2B5EF4-FFF2-40B4-BE49-F238E27FC236}">
                <a16:creationId xmlns:a16="http://schemas.microsoft.com/office/drawing/2014/main" id="{FCFF2E1B-0868-370D-4DD5-C9FAA608FAF8}"/>
              </a:ext>
            </a:extLst>
          </p:cNvPr>
          <p:cNvSpPr/>
          <p:nvPr/>
        </p:nvSpPr>
        <p:spPr>
          <a:xfrm>
            <a:off x="5617535"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14" name="Picture Placeholder 13">
            <a:extLst>
              <a:ext uri="{FF2B5EF4-FFF2-40B4-BE49-F238E27FC236}">
                <a16:creationId xmlns:a16="http://schemas.microsoft.com/office/drawing/2014/main" id="{0B4A9B4F-A838-18BA-A205-674E6E13EB45}"/>
              </a:ext>
            </a:extLst>
          </p:cNvPr>
          <p:cNvSpPr>
            <a:spLocks noGrp="1"/>
          </p:cNvSpPr>
          <p:nvPr>
            <p:ph type="pic" sz="quarter" idx="30"/>
          </p:nvPr>
        </p:nvSpPr>
        <p:spPr>
          <a:xfrm>
            <a:off x="5107541" y="2001750"/>
            <a:ext cx="1159161" cy="1036101"/>
          </a:xfrm>
          <a:noFill/>
        </p:spPr>
        <p:txBody>
          <a:bodyPr anchor="ctr">
            <a:noAutofit/>
          </a:bodyPr>
          <a:lstStyle>
            <a:lvl1pPr algn="ctr">
              <a:defRPr sz="1600"/>
            </a:lvl1pPr>
          </a:lstStyle>
          <a:p>
            <a:r>
              <a:rPr lang="en-US"/>
              <a:t>Click icon to add picture</a:t>
            </a:r>
            <a:endParaRPr lang="en-US" dirty="0"/>
          </a:p>
        </p:txBody>
      </p:sp>
      <p:sp>
        <p:nvSpPr>
          <p:cNvPr id="31" name="Text Placeholder 28">
            <a:extLst>
              <a:ext uri="{FF2B5EF4-FFF2-40B4-BE49-F238E27FC236}">
                <a16:creationId xmlns:a16="http://schemas.microsoft.com/office/drawing/2014/main" id="{35959781-AA1F-7789-57AC-F3583B408E73}"/>
              </a:ext>
            </a:extLst>
          </p:cNvPr>
          <p:cNvSpPr>
            <a:spLocks noGrp="1"/>
          </p:cNvSpPr>
          <p:nvPr>
            <p:ph type="body" sz="quarter" idx="28" hasCustomPrompt="1"/>
          </p:nvPr>
        </p:nvSpPr>
        <p:spPr>
          <a:xfrm>
            <a:off x="4617227" y="3064120"/>
            <a:ext cx="2940864" cy="988902"/>
          </a:xfrm>
        </p:spPr>
        <p:txBody>
          <a:bodyPr lIns="0" tIns="0" rIns="0" bIns="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r>
              <a:rPr lang="en-US" dirty="0"/>
              <a:t>CLICK TO EDIT MASTER SUBTITLE STYLE</a:t>
            </a:r>
          </a:p>
        </p:txBody>
      </p:sp>
      <p:sp>
        <p:nvSpPr>
          <p:cNvPr id="24" name="Content Placeholder 2">
            <a:extLst>
              <a:ext uri="{FF2B5EF4-FFF2-40B4-BE49-F238E27FC236}">
                <a16:creationId xmlns:a16="http://schemas.microsoft.com/office/drawing/2014/main" id="{73AFA26A-367B-C958-6FDA-30DC18B38549}"/>
              </a:ext>
            </a:extLst>
          </p:cNvPr>
          <p:cNvSpPr>
            <a:spLocks noGrp="1"/>
          </p:cNvSpPr>
          <p:nvPr>
            <p:ph idx="12" hasCustomPrompt="1"/>
          </p:nvPr>
        </p:nvSpPr>
        <p:spPr>
          <a:xfrm>
            <a:off x="4617226" y="4066126"/>
            <a:ext cx="2944737" cy="2284667"/>
          </a:xfrm>
        </p:spPr>
        <p:txBody>
          <a:bodyPr tIns="0" bIns="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Oval 3">
            <a:extLst>
              <a:ext uri="{FF2B5EF4-FFF2-40B4-BE49-F238E27FC236}">
                <a16:creationId xmlns:a16="http://schemas.microsoft.com/office/drawing/2014/main" id="{BE993317-B15E-4278-C4C8-D2C8F54AED79}"/>
              </a:ext>
            </a:extLst>
          </p:cNvPr>
          <p:cNvSpPr/>
          <p:nvPr/>
        </p:nvSpPr>
        <p:spPr>
          <a:xfrm>
            <a:off x="8836567"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25" name="Picture Placeholder 13">
            <a:extLst>
              <a:ext uri="{FF2B5EF4-FFF2-40B4-BE49-F238E27FC236}">
                <a16:creationId xmlns:a16="http://schemas.microsoft.com/office/drawing/2014/main" id="{320E0A84-9337-4401-9D13-157978C60776}"/>
              </a:ext>
            </a:extLst>
          </p:cNvPr>
          <p:cNvSpPr>
            <a:spLocks noGrp="1"/>
          </p:cNvSpPr>
          <p:nvPr>
            <p:ph type="pic" sz="quarter" idx="31"/>
          </p:nvPr>
        </p:nvSpPr>
        <p:spPr>
          <a:xfrm>
            <a:off x="8333421" y="2004710"/>
            <a:ext cx="1159161" cy="1036101"/>
          </a:xfrm>
          <a:noFill/>
        </p:spPr>
        <p:txBody>
          <a:bodyPr anchor="ctr">
            <a:noAutofit/>
          </a:bodyPr>
          <a:lstStyle>
            <a:lvl1pPr algn="ctr">
              <a:defRPr sz="1600"/>
            </a:lvl1pPr>
          </a:lstStyle>
          <a:p>
            <a:r>
              <a:rPr lang="en-US"/>
              <a:t>Click icon to add picture</a:t>
            </a:r>
            <a:endParaRPr lang="en-US" dirty="0"/>
          </a:p>
        </p:txBody>
      </p:sp>
      <p:sp>
        <p:nvSpPr>
          <p:cNvPr id="32" name="Text Placeholder 28">
            <a:extLst>
              <a:ext uri="{FF2B5EF4-FFF2-40B4-BE49-F238E27FC236}">
                <a16:creationId xmlns:a16="http://schemas.microsoft.com/office/drawing/2014/main" id="{AC8F3009-6B00-DF9F-8517-05A826556634}"/>
              </a:ext>
            </a:extLst>
          </p:cNvPr>
          <p:cNvSpPr>
            <a:spLocks noGrp="1"/>
          </p:cNvSpPr>
          <p:nvPr>
            <p:ph type="body" sz="quarter" idx="29" hasCustomPrompt="1"/>
          </p:nvPr>
        </p:nvSpPr>
        <p:spPr>
          <a:xfrm>
            <a:off x="8403008" y="3029583"/>
            <a:ext cx="2940864" cy="988902"/>
          </a:xfrm>
        </p:spPr>
        <p:txBody>
          <a:bodyPr lIns="0" tIns="0" rIns="0" bIns="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r>
              <a:rPr lang="en-US" dirty="0"/>
              <a:t>CLICK TO EDIT MASTER SUBTITLE STYLE</a:t>
            </a:r>
          </a:p>
        </p:txBody>
      </p:sp>
      <p:sp>
        <p:nvSpPr>
          <p:cNvPr id="23" name="Content Placeholder 2">
            <a:extLst>
              <a:ext uri="{FF2B5EF4-FFF2-40B4-BE49-F238E27FC236}">
                <a16:creationId xmlns:a16="http://schemas.microsoft.com/office/drawing/2014/main" id="{B51E11FB-D524-5781-B4B3-F6E5484F19F3}"/>
              </a:ext>
            </a:extLst>
          </p:cNvPr>
          <p:cNvSpPr>
            <a:spLocks noGrp="1"/>
          </p:cNvSpPr>
          <p:nvPr>
            <p:ph idx="11" hasCustomPrompt="1"/>
          </p:nvPr>
        </p:nvSpPr>
        <p:spPr>
          <a:xfrm>
            <a:off x="8398539" y="4031589"/>
            <a:ext cx="2944737" cy="2284667"/>
          </a:xfrm>
        </p:spPr>
        <p:txBody>
          <a:bodyPr tIns="0" bIns="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466B1E6-E67B-3B07-B464-6C782D2D21E7}"/>
              </a:ext>
            </a:extLst>
          </p:cNvPr>
          <p:cNvSpPr>
            <a:spLocks noGrp="1"/>
          </p:cNvSpPr>
          <p:nvPr>
            <p:ph type="ftr" sz="quarter" idx="33"/>
          </p:nvPr>
        </p:nvSpPr>
        <p:spPr/>
        <p:txBody>
          <a:bodyPr/>
          <a:lstStyle/>
          <a:p>
            <a:endParaRPr lang="ar-SY"/>
          </a:p>
        </p:txBody>
      </p:sp>
      <p:sp>
        <p:nvSpPr>
          <p:cNvPr id="6" name="Slide Number Placeholder 5">
            <a:extLst>
              <a:ext uri="{FF2B5EF4-FFF2-40B4-BE49-F238E27FC236}">
                <a16:creationId xmlns:a16="http://schemas.microsoft.com/office/drawing/2014/main" id="{2B63D2A3-D5E9-1D68-8AB2-1DB5C21E9126}"/>
              </a:ext>
            </a:extLst>
          </p:cNvPr>
          <p:cNvSpPr>
            <a:spLocks noGrp="1"/>
          </p:cNvSpPr>
          <p:nvPr>
            <p:ph type="sldNum" sz="quarter" idx="34"/>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4224830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5" name="Title 21">
            <a:extLst>
              <a:ext uri="{FF2B5EF4-FFF2-40B4-BE49-F238E27FC236}">
                <a16:creationId xmlns:a16="http://schemas.microsoft.com/office/drawing/2014/main" id="{592F592C-CC3F-8FC0-DAF8-24019474CAB1}"/>
              </a:ext>
            </a:extLst>
          </p:cNvPr>
          <p:cNvSpPr>
            <a:spLocks noGrp="1"/>
          </p:cNvSpPr>
          <p:nvPr>
            <p:ph type="title" hasCustomPrompt="1"/>
          </p:nvPr>
        </p:nvSpPr>
        <p:spPr>
          <a:xfrm>
            <a:off x="847384" y="884982"/>
            <a:ext cx="5744335" cy="979204"/>
          </a:xfrm>
        </p:spPr>
        <p:txBody>
          <a:bodyPr lIns="0" tIns="0" rIns="0" bIns="0" anchor="t">
            <a:noAutofit/>
          </a:bodyPr>
          <a:lstStyle>
            <a:lvl1pPr>
              <a:defRPr sz="3600" baseline="0">
                <a:latin typeface="+mj-lt"/>
              </a:defRPr>
            </a:lvl1pPr>
          </a:lstStyle>
          <a:p>
            <a:r>
              <a:rPr lang="en-US" dirty="0"/>
              <a:t>CLICK TO EDIT MASTER TITLE</a:t>
            </a:r>
          </a:p>
        </p:txBody>
      </p:sp>
      <p:sp>
        <p:nvSpPr>
          <p:cNvPr id="13" name="Text Placeholder 2">
            <a:extLst>
              <a:ext uri="{FF2B5EF4-FFF2-40B4-BE49-F238E27FC236}">
                <a16:creationId xmlns:a16="http://schemas.microsoft.com/office/drawing/2014/main" id="{ED5AF112-F5BD-9AA8-0E64-A6972333DDB1}"/>
              </a:ext>
            </a:extLst>
          </p:cNvPr>
          <p:cNvSpPr>
            <a:spLocks noGrp="1"/>
          </p:cNvSpPr>
          <p:nvPr>
            <p:ph type="body" idx="1"/>
          </p:nvPr>
        </p:nvSpPr>
        <p:spPr>
          <a:xfrm>
            <a:off x="855915" y="2046038"/>
            <a:ext cx="4831207" cy="3568139"/>
          </a:xfrm>
        </p:spPr>
        <p:txBody>
          <a:bodyPr lIns="0" tIns="0" rIns="0" bIns="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Picture Placeholder 8">
            <a:extLst>
              <a:ext uri="{FF2B5EF4-FFF2-40B4-BE49-F238E27FC236}">
                <a16:creationId xmlns:a16="http://schemas.microsoft.com/office/drawing/2014/main" id="{DD9A5508-A146-4C36-FF14-5B78325C526D}"/>
              </a:ext>
            </a:extLst>
          </p:cNvPr>
          <p:cNvSpPr>
            <a:spLocks noGrp="1"/>
          </p:cNvSpPr>
          <p:nvPr>
            <p:ph type="pic" sz="quarter" idx="12"/>
          </p:nvPr>
        </p:nvSpPr>
        <p:spPr>
          <a:xfrm>
            <a:off x="7868966" y="1112838"/>
            <a:ext cx="3475649" cy="4975225"/>
          </a:xfrm>
          <a:solidFill>
            <a:schemeClr val="accent1">
              <a:lumMod val="20000"/>
              <a:lumOff val="80000"/>
            </a:schemeClr>
          </a:solidFill>
        </p:spPr>
        <p:txBody>
          <a:bodyPr anchor="ctr"/>
          <a:lstStyle>
            <a:lvl1pPr algn="ctr">
              <a:defRPr/>
            </a:lvl1pPr>
          </a:lstStyle>
          <a:p>
            <a:r>
              <a:rPr lang="en-US"/>
              <a:t>Click icon to add picture</a:t>
            </a:r>
            <a:endParaRPr lang="en-US" dirty="0"/>
          </a:p>
        </p:txBody>
      </p:sp>
      <p:sp>
        <p:nvSpPr>
          <p:cNvPr id="14" name="Text Placeholder 10">
            <a:extLst>
              <a:ext uri="{FF2B5EF4-FFF2-40B4-BE49-F238E27FC236}">
                <a16:creationId xmlns:a16="http://schemas.microsoft.com/office/drawing/2014/main" id="{104F5115-4987-5C8E-E191-E06A29A553D3}"/>
              </a:ext>
            </a:extLst>
          </p:cNvPr>
          <p:cNvSpPr>
            <a:spLocks noGrp="1"/>
          </p:cNvSpPr>
          <p:nvPr>
            <p:ph type="body" sz="quarter" idx="13"/>
          </p:nvPr>
        </p:nvSpPr>
        <p:spPr>
          <a:xfrm>
            <a:off x="7010733" y="2803273"/>
            <a:ext cx="2121408" cy="2121408"/>
          </a:xfrm>
          <a:prstGeom prst="ellipse">
            <a:avLst/>
          </a:prstGeom>
          <a:solidFill>
            <a:schemeClr val="accent1">
              <a:alpha val="89000"/>
            </a:schemeClr>
          </a:solidFill>
        </p:spPr>
        <p:txBody>
          <a:bodyPr/>
          <a:lstStyle>
            <a:lvl1pPr>
              <a:defRPr sz="300">
                <a:solidFill>
                  <a:schemeClr val="accent1">
                    <a:alpha val="0"/>
                  </a:schemeClr>
                </a:solidFill>
              </a:defRPr>
            </a:lvl1pPr>
          </a:lstStyle>
          <a:p>
            <a:pPr lvl="0"/>
            <a:r>
              <a:rPr lang="en-US"/>
              <a:t>Click to edit Master text styles</a:t>
            </a:r>
          </a:p>
        </p:txBody>
      </p:sp>
      <p:sp>
        <p:nvSpPr>
          <p:cNvPr id="15" name="Text Placeholder 10">
            <a:extLst>
              <a:ext uri="{FF2B5EF4-FFF2-40B4-BE49-F238E27FC236}">
                <a16:creationId xmlns:a16="http://schemas.microsoft.com/office/drawing/2014/main" id="{1EA969D2-43E7-374C-2BD3-3ED94ADEAE97}"/>
              </a:ext>
            </a:extLst>
          </p:cNvPr>
          <p:cNvSpPr>
            <a:spLocks noGrp="1"/>
          </p:cNvSpPr>
          <p:nvPr>
            <p:ph type="body" sz="quarter" idx="14"/>
          </p:nvPr>
        </p:nvSpPr>
        <p:spPr>
          <a:xfrm>
            <a:off x="11258537" y="4711495"/>
            <a:ext cx="192024" cy="1033272"/>
          </a:xfrm>
          <a:prstGeom prst="rect">
            <a:avLst/>
          </a:prstGeom>
          <a:solidFill>
            <a:schemeClr val="accent1">
              <a:alpha val="83000"/>
            </a:schemeClr>
          </a:solidFill>
        </p:spPr>
        <p:txBody>
          <a:bodyPr/>
          <a:lstStyle>
            <a:lvl1pPr>
              <a:defRPr sz="300">
                <a:solidFill>
                  <a:schemeClr val="accent1">
                    <a:alpha val="0"/>
                  </a:schemeClr>
                </a:solidFill>
              </a:defRPr>
            </a:lvl1pPr>
          </a:lstStyle>
          <a:p>
            <a:pPr lvl="0"/>
            <a:r>
              <a:rPr lang="en-US"/>
              <a:t>Click to edit Master text styles</a:t>
            </a:r>
          </a:p>
        </p:txBody>
      </p:sp>
      <p:sp>
        <p:nvSpPr>
          <p:cNvPr id="3" name="Footer Placeholder 2">
            <a:extLst>
              <a:ext uri="{FF2B5EF4-FFF2-40B4-BE49-F238E27FC236}">
                <a16:creationId xmlns:a16="http://schemas.microsoft.com/office/drawing/2014/main" id="{8DE7E217-DB17-AA1B-8753-DBFDF42AB32F}"/>
              </a:ext>
            </a:extLst>
          </p:cNvPr>
          <p:cNvSpPr>
            <a:spLocks noGrp="1"/>
          </p:cNvSpPr>
          <p:nvPr>
            <p:ph type="ftr" sz="quarter" idx="10"/>
          </p:nvPr>
        </p:nvSpPr>
        <p:spPr/>
        <p:txBody>
          <a:bodyPr/>
          <a:lstStyle/>
          <a:p>
            <a:endParaRPr lang="ar-SY"/>
          </a:p>
        </p:txBody>
      </p:sp>
      <p:sp>
        <p:nvSpPr>
          <p:cNvPr id="4" name="Slide Number Placeholder 3">
            <a:extLst>
              <a:ext uri="{FF2B5EF4-FFF2-40B4-BE49-F238E27FC236}">
                <a16:creationId xmlns:a16="http://schemas.microsoft.com/office/drawing/2014/main" id="{CD6FA3F1-16D7-20B8-B929-59317A576C99}"/>
              </a:ext>
            </a:extLst>
          </p:cNvPr>
          <p:cNvSpPr>
            <a:spLocks noGrp="1"/>
          </p:cNvSpPr>
          <p:nvPr>
            <p:ph type="sldNum" sz="quarter" idx="11"/>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38437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3" name="Picture 2" descr="Large walking intersection with one lone person">
            <a:extLst>
              <a:ext uri="{FF2B5EF4-FFF2-40B4-BE49-F238E27FC236}">
                <a16:creationId xmlns:a16="http://schemas.microsoft.com/office/drawing/2014/main" id="{09010683-ED2B-BF6C-90F9-AF09D38DB677}"/>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Effect>
                      <a14:brightnessContrast bright="27000" contrast="5000"/>
                    </a14:imgEffect>
                  </a14:imgLayer>
                </a14:imgProps>
              </a:ext>
              <a:ext uri="{28A0092B-C50C-407E-A947-70E740481C1C}">
                <a14:useLocalDpi xmlns:a14="http://schemas.microsoft.com/office/drawing/2010/main"/>
              </a:ext>
            </a:extLst>
          </a:blip>
          <a:srcRect/>
          <a:stretch/>
        </p:blipFill>
        <p:spPr>
          <a:xfrm>
            <a:off x="0" y="1"/>
            <a:ext cx="11811000" cy="6858000"/>
          </a:xfrm>
          <a:prstGeom prst="rect">
            <a:avLst/>
          </a:prstGeom>
        </p:spPr>
      </p:pic>
      <p:sp>
        <p:nvSpPr>
          <p:cNvPr id="13" name="Freeform 12">
            <a:extLst>
              <a:ext uri="{FF2B5EF4-FFF2-40B4-BE49-F238E27FC236}">
                <a16:creationId xmlns:a16="http://schemas.microsoft.com/office/drawing/2014/main" id="{C7A66511-B85E-197E-52D6-398E0BABD4A3}"/>
              </a:ext>
            </a:extLst>
          </p:cNvPr>
          <p:cNvSpPr/>
          <p:nvPr/>
        </p:nvSpPr>
        <p:spPr>
          <a:xfrm>
            <a:off x="777819" y="0"/>
            <a:ext cx="8272488" cy="6858000"/>
          </a:xfrm>
          <a:custGeom>
            <a:avLst/>
            <a:gdLst>
              <a:gd name="connsiteX0" fmla="*/ 2449074 w 8272488"/>
              <a:gd name="connsiteY0" fmla="*/ 0 h 6858000"/>
              <a:gd name="connsiteX1" fmla="*/ 5823415 w 8272488"/>
              <a:gd name="connsiteY1" fmla="*/ 0 h 6858000"/>
              <a:gd name="connsiteX2" fmla="*/ 5929477 w 8272488"/>
              <a:gd name="connsiteY2" fmla="*/ 47950 h 6858000"/>
              <a:gd name="connsiteX3" fmla="*/ 8272488 w 8272488"/>
              <a:gd name="connsiteY3" fmla="*/ 3776315 h 6858000"/>
              <a:gd name="connsiteX4" fmla="*/ 7025715 w 8272488"/>
              <a:gd name="connsiteY4" fmla="*/ 6735959 h 6858000"/>
              <a:gd name="connsiteX5" fmla="*/ 6893036 w 8272488"/>
              <a:gd name="connsiteY5" fmla="*/ 6858000 h 6858000"/>
              <a:gd name="connsiteX6" fmla="*/ 1379452 w 8272488"/>
              <a:gd name="connsiteY6" fmla="*/ 6858000 h 6858000"/>
              <a:gd name="connsiteX7" fmla="*/ 1246773 w 8272488"/>
              <a:gd name="connsiteY7" fmla="*/ 6735959 h 6858000"/>
              <a:gd name="connsiteX8" fmla="*/ 0 w 8272488"/>
              <a:gd name="connsiteY8" fmla="*/ 3776315 h 6858000"/>
              <a:gd name="connsiteX9" fmla="*/ 2343012 w 8272488"/>
              <a:gd name="connsiteY9" fmla="*/ 479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72488" h="6858000">
                <a:moveTo>
                  <a:pt x="2449074" y="0"/>
                </a:moveTo>
                <a:lnTo>
                  <a:pt x="5823415" y="0"/>
                </a:lnTo>
                <a:lnTo>
                  <a:pt x="5929477" y="47950"/>
                </a:lnTo>
                <a:cubicBezTo>
                  <a:pt x="7315814" y="715956"/>
                  <a:pt x="8272488" y="2134414"/>
                  <a:pt x="8272488" y="3776315"/>
                </a:cubicBezTo>
                <a:cubicBezTo>
                  <a:pt x="8272488" y="4936354"/>
                  <a:pt x="7794942" y="5984857"/>
                  <a:pt x="7025715" y="6735959"/>
                </a:cubicBezTo>
                <a:lnTo>
                  <a:pt x="6893036" y="6858000"/>
                </a:lnTo>
                <a:lnTo>
                  <a:pt x="1379452" y="6858000"/>
                </a:lnTo>
                <a:lnTo>
                  <a:pt x="1246773" y="6735959"/>
                </a:lnTo>
                <a:cubicBezTo>
                  <a:pt x="477546" y="5984857"/>
                  <a:pt x="0" y="4936354"/>
                  <a:pt x="0" y="3776315"/>
                </a:cubicBezTo>
                <a:cubicBezTo>
                  <a:pt x="0" y="2134414"/>
                  <a:pt x="956674" y="715956"/>
                  <a:pt x="2343012" y="47950"/>
                </a:cubicBezTo>
                <a:close/>
              </a:path>
            </a:pathLst>
          </a:custGeom>
          <a:solidFill>
            <a:schemeClr val="accent1">
              <a:alpha val="673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1"/>
              </a:solidFill>
            </a:endParaRPr>
          </a:p>
        </p:txBody>
      </p:sp>
      <p:sp>
        <p:nvSpPr>
          <p:cNvPr id="2" name="Title 1">
            <a:extLst>
              <a:ext uri="{FF2B5EF4-FFF2-40B4-BE49-F238E27FC236}">
                <a16:creationId xmlns:a16="http://schemas.microsoft.com/office/drawing/2014/main" id="{71A36714-0A6D-7D0D-3336-B8081C409BA0}"/>
              </a:ext>
            </a:extLst>
          </p:cNvPr>
          <p:cNvSpPr>
            <a:spLocks noGrp="1"/>
          </p:cNvSpPr>
          <p:nvPr>
            <p:ph type="title" hasCustomPrompt="1"/>
          </p:nvPr>
        </p:nvSpPr>
        <p:spPr>
          <a:xfrm>
            <a:off x="1907196" y="2188196"/>
            <a:ext cx="5985159" cy="1594507"/>
          </a:xfrm>
        </p:spPr>
        <p:txBody>
          <a:bodyPr lIns="0" tIns="0" rIns="0" bIns="0" anchor="b">
            <a:noAutofit/>
          </a:bodyPr>
          <a:lstStyle>
            <a:lvl1pPr>
              <a:defRPr sz="3600" b="1" i="0" baseline="0">
                <a:solidFill>
                  <a:schemeClr val="bg1"/>
                </a:solidFill>
                <a:latin typeface="+mj-lt"/>
                <a:cs typeface="Arial Black" panose="020B0604020202020204" pitchFamily="34" charset="0"/>
              </a:defRPr>
            </a:lvl1pPr>
          </a:lstStyle>
          <a:p>
            <a:r>
              <a:rPr lang="en-US" dirty="0"/>
              <a:t>CLICK TO EDIT MASTER TITLE STYLE</a:t>
            </a:r>
          </a:p>
        </p:txBody>
      </p:sp>
      <p:sp>
        <p:nvSpPr>
          <p:cNvPr id="11" name="Text Placeholder 2">
            <a:extLst>
              <a:ext uri="{FF2B5EF4-FFF2-40B4-BE49-F238E27FC236}">
                <a16:creationId xmlns:a16="http://schemas.microsoft.com/office/drawing/2014/main" id="{CFA9DBC5-E4A8-5230-9CE1-902849869495}"/>
              </a:ext>
            </a:extLst>
          </p:cNvPr>
          <p:cNvSpPr>
            <a:spLocks noGrp="1"/>
          </p:cNvSpPr>
          <p:nvPr>
            <p:ph type="body" idx="1"/>
          </p:nvPr>
        </p:nvSpPr>
        <p:spPr>
          <a:xfrm>
            <a:off x="1907196" y="3790988"/>
            <a:ext cx="5444517" cy="1731890"/>
          </a:xfrm>
        </p:spPr>
        <p:txBody>
          <a:bodyPr lIns="0" tIns="0" rIns="0" bIns="0" anchor="t">
            <a:noAutofit/>
          </a:bodyPr>
          <a:lstStyle>
            <a:lvl1pPr marL="0" indent="0">
              <a:buNone/>
              <a:defRPr sz="1800" b="0" i="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829F29DD-6F0C-B005-FD16-89C061AE31C9}"/>
              </a:ext>
            </a:extLst>
          </p:cNvPr>
          <p:cNvSpPr/>
          <p:nvPr/>
        </p:nvSpPr>
        <p:spPr>
          <a:xfrm>
            <a:off x="10408059" y="1151133"/>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12" name="Rectangle 11">
            <a:extLst>
              <a:ext uri="{FF2B5EF4-FFF2-40B4-BE49-F238E27FC236}">
                <a16:creationId xmlns:a16="http://schemas.microsoft.com/office/drawing/2014/main" id="{67980795-C54D-B27A-60D2-8758CAF840E2}"/>
              </a:ext>
            </a:extLst>
          </p:cNvPr>
          <p:cNvSpPr/>
          <p:nvPr/>
        </p:nvSpPr>
        <p:spPr>
          <a:xfrm>
            <a:off x="10987993" y="114070"/>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4" name="Footer Placeholder 3">
            <a:extLst>
              <a:ext uri="{FF2B5EF4-FFF2-40B4-BE49-F238E27FC236}">
                <a16:creationId xmlns:a16="http://schemas.microsoft.com/office/drawing/2014/main" id="{7B05DD54-AC6C-8FD6-3ABF-282F1F124B40}"/>
              </a:ext>
            </a:extLst>
          </p:cNvPr>
          <p:cNvSpPr>
            <a:spLocks noGrp="1"/>
          </p:cNvSpPr>
          <p:nvPr>
            <p:ph type="ftr" sz="quarter" idx="10"/>
          </p:nvPr>
        </p:nvSpPr>
        <p:spPr/>
        <p:txBody>
          <a:bodyPr/>
          <a:lstStyle/>
          <a:p>
            <a:endParaRPr lang="ar-SY"/>
          </a:p>
        </p:txBody>
      </p:sp>
      <p:sp>
        <p:nvSpPr>
          <p:cNvPr id="5" name="Slide Number Placeholder 4">
            <a:extLst>
              <a:ext uri="{FF2B5EF4-FFF2-40B4-BE49-F238E27FC236}">
                <a16:creationId xmlns:a16="http://schemas.microsoft.com/office/drawing/2014/main" id="{22CBBA03-8EAF-9651-6DC8-7316BA1FE5F7}"/>
              </a:ext>
            </a:extLst>
          </p:cNvPr>
          <p:cNvSpPr>
            <a:spLocks noGrp="1"/>
          </p:cNvSpPr>
          <p:nvPr>
            <p:ph type="sldNum" sz="quarter" idx="11"/>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742826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58AFE1-F85A-4B10-BF18-23D63F0344F1}" type="datetimeFigureOut">
              <a:rPr lang="ar-SY" smtClean="0"/>
              <a:t>14/06/1446</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1F6221E7-4B4D-450E-8C64-3C1E8B12BFE4}" type="slidenum">
              <a:rPr lang="ar-SY" smtClean="0"/>
              <a:t>‹#›</a:t>
            </a:fld>
            <a:endParaRPr lang="ar-SY"/>
          </a:p>
        </p:txBody>
      </p:sp>
    </p:spTree>
    <p:extLst>
      <p:ext uri="{BB962C8B-B14F-4D97-AF65-F5344CB8AC3E}">
        <p14:creationId xmlns:p14="http://schemas.microsoft.com/office/powerpoint/2010/main" val="940452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FC69B-3074-E826-4E24-4FD7B303DC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SY"/>
          </a:p>
        </p:txBody>
      </p:sp>
      <p:sp>
        <p:nvSpPr>
          <p:cNvPr id="3" name="Subtitle 2">
            <a:extLst>
              <a:ext uri="{FF2B5EF4-FFF2-40B4-BE49-F238E27FC236}">
                <a16:creationId xmlns:a16="http://schemas.microsoft.com/office/drawing/2014/main" id="{3AB4649B-CB22-3E8E-50AA-0590B347F9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SY"/>
          </a:p>
        </p:txBody>
      </p:sp>
      <p:sp>
        <p:nvSpPr>
          <p:cNvPr id="4" name="Date Placeholder 3">
            <a:extLst>
              <a:ext uri="{FF2B5EF4-FFF2-40B4-BE49-F238E27FC236}">
                <a16:creationId xmlns:a16="http://schemas.microsoft.com/office/drawing/2014/main" id="{3908BCE9-3787-7C6C-15E0-81EA54D23340}"/>
              </a:ext>
            </a:extLst>
          </p:cNvPr>
          <p:cNvSpPr>
            <a:spLocks noGrp="1"/>
          </p:cNvSpPr>
          <p:nvPr>
            <p:ph type="dt" sz="half" idx="10"/>
          </p:nvPr>
        </p:nvSpPr>
        <p:spPr/>
        <p:txBody>
          <a:bodyPr/>
          <a:lstStyle/>
          <a:p>
            <a:fld id="{E167F448-C869-425C-AF9D-16B31B07BBA9}" type="datetimeFigureOut">
              <a:rPr lang="ar-SY" smtClean="0"/>
              <a:t>14/06/1446</a:t>
            </a:fld>
            <a:endParaRPr lang="ar-SY"/>
          </a:p>
        </p:txBody>
      </p:sp>
      <p:sp>
        <p:nvSpPr>
          <p:cNvPr id="5" name="Footer Placeholder 4">
            <a:extLst>
              <a:ext uri="{FF2B5EF4-FFF2-40B4-BE49-F238E27FC236}">
                <a16:creationId xmlns:a16="http://schemas.microsoft.com/office/drawing/2014/main" id="{2DB7ACC3-B561-3250-1675-A592F62D7E53}"/>
              </a:ext>
            </a:extLst>
          </p:cNvPr>
          <p:cNvSpPr>
            <a:spLocks noGrp="1"/>
          </p:cNvSpPr>
          <p:nvPr>
            <p:ph type="ftr" sz="quarter" idx="11"/>
          </p:nvPr>
        </p:nvSpPr>
        <p:spPr/>
        <p:txBody>
          <a:bodyPr/>
          <a:lstStyle/>
          <a:p>
            <a:endParaRPr lang="ar-SY"/>
          </a:p>
        </p:txBody>
      </p:sp>
      <p:sp>
        <p:nvSpPr>
          <p:cNvPr id="6" name="Slide Number Placeholder 5">
            <a:extLst>
              <a:ext uri="{FF2B5EF4-FFF2-40B4-BE49-F238E27FC236}">
                <a16:creationId xmlns:a16="http://schemas.microsoft.com/office/drawing/2014/main" id="{1FDA7451-7BBA-AFA7-7CC9-299CD585BE04}"/>
              </a:ext>
            </a:extLst>
          </p:cNvPr>
          <p:cNvSpPr>
            <a:spLocks noGrp="1"/>
          </p:cNvSpPr>
          <p:nvPr>
            <p:ph type="sldNum" sz="quarter" idx="12"/>
          </p:nvPr>
        </p:nvSpPr>
        <p:spPr/>
        <p:txBody>
          <a:bodyPr/>
          <a:lstStyle/>
          <a:p>
            <a:fld id="{72FE39BB-3635-4C59-8783-FFBC7B44E49B}" type="slidenum">
              <a:rPr lang="ar-SY" smtClean="0"/>
              <a:t>‹#›</a:t>
            </a:fld>
            <a:endParaRPr lang="ar-SY"/>
          </a:p>
        </p:txBody>
      </p:sp>
    </p:spTree>
    <p:extLst>
      <p:ext uri="{BB962C8B-B14F-4D97-AF65-F5344CB8AC3E}">
        <p14:creationId xmlns:p14="http://schemas.microsoft.com/office/powerpoint/2010/main" val="16689860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0CB6B-9743-F902-8190-8169FCE7C1D8}"/>
              </a:ext>
            </a:extLst>
          </p:cNvPr>
          <p:cNvSpPr>
            <a:spLocks noGrp="1"/>
          </p:cNvSpPr>
          <p:nvPr>
            <p:ph type="title"/>
          </p:nvPr>
        </p:nvSpPr>
        <p:spPr/>
        <p:txBody>
          <a:bodyPr/>
          <a:lstStyle/>
          <a:p>
            <a:r>
              <a:rPr lang="en-US"/>
              <a:t>Click to edit Master title style</a:t>
            </a:r>
            <a:endParaRPr lang="ar-SY"/>
          </a:p>
        </p:txBody>
      </p:sp>
      <p:sp>
        <p:nvSpPr>
          <p:cNvPr id="3" name="Content Placeholder 2">
            <a:extLst>
              <a:ext uri="{FF2B5EF4-FFF2-40B4-BE49-F238E27FC236}">
                <a16:creationId xmlns:a16="http://schemas.microsoft.com/office/drawing/2014/main" id="{D4F64EA0-68F1-1EE7-59B0-628F9A2ACC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a:extLst>
              <a:ext uri="{FF2B5EF4-FFF2-40B4-BE49-F238E27FC236}">
                <a16:creationId xmlns:a16="http://schemas.microsoft.com/office/drawing/2014/main" id="{1FF26654-2D30-E9B2-CEEF-CA4B3A3AB4B3}"/>
              </a:ext>
            </a:extLst>
          </p:cNvPr>
          <p:cNvSpPr>
            <a:spLocks noGrp="1"/>
          </p:cNvSpPr>
          <p:nvPr>
            <p:ph type="dt" sz="half" idx="10"/>
          </p:nvPr>
        </p:nvSpPr>
        <p:spPr/>
        <p:txBody>
          <a:bodyPr/>
          <a:lstStyle/>
          <a:p>
            <a:fld id="{E167F448-C869-425C-AF9D-16B31B07BBA9}" type="datetimeFigureOut">
              <a:rPr lang="ar-SY" smtClean="0"/>
              <a:t>14/06/1446</a:t>
            </a:fld>
            <a:endParaRPr lang="ar-SY"/>
          </a:p>
        </p:txBody>
      </p:sp>
      <p:sp>
        <p:nvSpPr>
          <p:cNvPr id="5" name="Footer Placeholder 4">
            <a:extLst>
              <a:ext uri="{FF2B5EF4-FFF2-40B4-BE49-F238E27FC236}">
                <a16:creationId xmlns:a16="http://schemas.microsoft.com/office/drawing/2014/main" id="{1FF2EC41-5548-A173-E7DC-9F28E5FA1727}"/>
              </a:ext>
            </a:extLst>
          </p:cNvPr>
          <p:cNvSpPr>
            <a:spLocks noGrp="1"/>
          </p:cNvSpPr>
          <p:nvPr>
            <p:ph type="ftr" sz="quarter" idx="11"/>
          </p:nvPr>
        </p:nvSpPr>
        <p:spPr/>
        <p:txBody>
          <a:bodyPr/>
          <a:lstStyle/>
          <a:p>
            <a:endParaRPr lang="ar-SY"/>
          </a:p>
        </p:txBody>
      </p:sp>
      <p:sp>
        <p:nvSpPr>
          <p:cNvPr id="6" name="Slide Number Placeholder 5">
            <a:extLst>
              <a:ext uri="{FF2B5EF4-FFF2-40B4-BE49-F238E27FC236}">
                <a16:creationId xmlns:a16="http://schemas.microsoft.com/office/drawing/2014/main" id="{4EBFD432-F803-2988-3049-B9FDF22B3571}"/>
              </a:ext>
            </a:extLst>
          </p:cNvPr>
          <p:cNvSpPr>
            <a:spLocks noGrp="1"/>
          </p:cNvSpPr>
          <p:nvPr>
            <p:ph type="sldNum" sz="quarter" idx="12"/>
          </p:nvPr>
        </p:nvSpPr>
        <p:spPr/>
        <p:txBody>
          <a:bodyPr/>
          <a:lstStyle/>
          <a:p>
            <a:fld id="{72FE39BB-3635-4C59-8783-FFBC7B44E49B}" type="slidenum">
              <a:rPr lang="ar-SY" smtClean="0"/>
              <a:t>‹#›</a:t>
            </a:fld>
            <a:endParaRPr lang="ar-SY"/>
          </a:p>
        </p:txBody>
      </p:sp>
    </p:spTree>
    <p:extLst>
      <p:ext uri="{BB962C8B-B14F-4D97-AF65-F5344CB8AC3E}">
        <p14:creationId xmlns:p14="http://schemas.microsoft.com/office/powerpoint/2010/main" val="23536978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8F620-F525-B26B-800A-546E254674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SY"/>
          </a:p>
        </p:txBody>
      </p:sp>
      <p:sp>
        <p:nvSpPr>
          <p:cNvPr id="3" name="Text Placeholder 2">
            <a:extLst>
              <a:ext uri="{FF2B5EF4-FFF2-40B4-BE49-F238E27FC236}">
                <a16:creationId xmlns:a16="http://schemas.microsoft.com/office/drawing/2014/main" id="{EAA1AE63-FB3B-30A6-7C4E-04AAF5B5EA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AD7C11-291F-F2C0-4183-F4FCA15404DC}"/>
              </a:ext>
            </a:extLst>
          </p:cNvPr>
          <p:cNvSpPr>
            <a:spLocks noGrp="1"/>
          </p:cNvSpPr>
          <p:nvPr>
            <p:ph type="dt" sz="half" idx="10"/>
          </p:nvPr>
        </p:nvSpPr>
        <p:spPr/>
        <p:txBody>
          <a:bodyPr/>
          <a:lstStyle/>
          <a:p>
            <a:fld id="{E167F448-C869-425C-AF9D-16B31B07BBA9}" type="datetimeFigureOut">
              <a:rPr lang="ar-SY" smtClean="0"/>
              <a:t>14/06/1446</a:t>
            </a:fld>
            <a:endParaRPr lang="ar-SY"/>
          </a:p>
        </p:txBody>
      </p:sp>
      <p:sp>
        <p:nvSpPr>
          <p:cNvPr id="5" name="Footer Placeholder 4">
            <a:extLst>
              <a:ext uri="{FF2B5EF4-FFF2-40B4-BE49-F238E27FC236}">
                <a16:creationId xmlns:a16="http://schemas.microsoft.com/office/drawing/2014/main" id="{996527A4-AF92-7712-8BB8-0654E19B0E3A}"/>
              </a:ext>
            </a:extLst>
          </p:cNvPr>
          <p:cNvSpPr>
            <a:spLocks noGrp="1"/>
          </p:cNvSpPr>
          <p:nvPr>
            <p:ph type="ftr" sz="quarter" idx="11"/>
          </p:nvPr>
        </p:nvSpPr>
        <p:spPr/>
        <p:txBody>
          <a:bodyPr/>
          <a:lstStyle/>
          <a:p>
            <a:endParaRPr lang="ar-SY"/>
          </a:p>
        </p:txBody>
      </p:sp>
      <p:sp>
        <p:nvSpPr>
          <p:cNvPr id="6" name="Slide Number Placeholder 5">
            <a:extLst>
              <a:ext uri="{FF2B5EF4-FFF2-40B4-BE49-F238E27FC236}">
                <a16:creationId xmlns:a16="http://schemas.microsoft.com/office/drawing/2014/main" id="{FBED353E-A0FF-CD83-F177-F18428CA9344}"/>
              </a:ext>
            </a:extLst>
          </p:cNvPr>
          <p:cNvSpPr>
            <a:spLocks noGrp="1"/>
          </p:cNvSpPr>
          <p:nvPr>
            <p:ph type="sldNum" sz="quarter" idx="12"/>
          </p:nvPr>
        </p:nvSpPr>
        <p:spPr/>
        <p:txBody>
          <a:bodyPr/>
          <a:lstStyle/>
          <a:p>
            <a:fld id="{72FE39BB-3635-4C59-8783-FFBC7B44E49B}" type="slidenum">
              <a:rPr lang="ar-SY" smtClean="0"/>
              <a:t>‹#›</a:t>
            </a:fld>
            <a:endParaRPr lang="ar-SY"/>
          </a:p>
        </p:txBody>
      </p:sp>
    </p:spTree>
    <p:extLst>
      <p:ext uri="{BB962C8B-B14F-4D97-AF65-F5344CB8AC3E}">
        <p14:creationId xmlns:p14="http://schemas.microsoft.com/office/powerpoint/2010/main" val="19718119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74935-E710-95C4-728D-86CB6BFFCAC5}"/>
              </a:ext>
            </a:extLst>
          </p:cNvPr>
          <p:cNvSpPr>
            <a:spLocks noGrp="1"/>
          </p:cNvSpPr>
          <p:nvPr>
            <p:ph type="title"/>
          </p:nvPr>
        </p:nvSpPr>
        <p:spPr/>
        <p:txBody>
          <a:bodyPr/>
          <a:lstStyle/>
          <a:p>
            <a:r>
              <a:rPr lang="en-US"/>
              <a:t>Click to edit Master title style</a:t>
            </a:r>
            <a:endParaRPr lang="ar-SY"/>
          </a:p>
        </p:txBody>
      </p:sp>
      <p:sp>
        <p:nvSpPr>
          <p:cNvPr id="3" name="Content Placeholder 2">
            <a:extLst>
              <a:ext uri="{FF2B5EF4-FFF2-40B4-BE49-F238E27FC236}">
                <a16:creationId xmlns:a16="http://schemas.microsoft.com/office/drawing/2014/main" id="{B4D1BB11-8E02-8353-71F0-4749023B4B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Content Placeholder 3">
            <a:extLst>
              <a:ext uri="{FF2B5EF4-FFF2-40B4-BE49-F238E27FC236}">
                <a16:creationId xmlns:a16="http://schemas.microsoft.com/office/drawing/2014/main" id="{A8E1FE51-CE38-9A78-E2EE-1CAF805958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Date Placeholder 4">
            <a:extLst>
              <a:ext uri="{FF2B5EF4-FFF2-40B4-BE49-F238E27FC236}">
                <a16:creationId xmlns:a16="http://schemas.microsoft.com/office/drawing/2014/main" id="{CDCAA3E4-B3BA-5725-D338-9B18963D542E}"/>
              </a:ext>
            </a:extLst>
          </p:cNvPr>
          <p:cNvSpPr>
            <a:spLocks noGrp="1"/>
          </p:cNvSpPr>
          <p:nvPr>
            <p:ph type="dt" sz="half" idx="10"/>
          </p:nvPr>
        </p:nvSpPr>
        <p:spPr/>
        <p:txBody>
          <a:bodyPr/>
          <a:lstStyle/>
          <a:p>
            <a:fld id="{E167F448-C869-425C-AF9D-16B31B07BBA9}" type="datetimeFigureOut">
              <a:rPr lang="ar-SY" smtClean="0"/>
              <a:t>14/06/1446</a:t>
            </a:fld>
            <a:endParaRPr lang="ar-SY"/>
          </a:p>
        </p:txBody>
      </p:sp>
      <p:sp>
        <p:nvSpPr>
          <p:cNvPr id="6" name="Footer Placeholder 5">
            <a:extLst>
              <a:ext uri="{FF2B5EF4-FFF2-40B4-BE49-F238E27FC236}">
                <a16:creationId xmlns:a16="http://schemas.microsoft.com/office/drawing/2014/main" id="{A1E9B317-D7E5-5ACE-40D3-B7E475672524}"/>
              </a:ext>
            </a:extLst>
          </p:cNvPr>
          <p:cNvSpPr>
            <a:spLocks noGrp="1"/>
          </p:cNvSpPr>
          <p:nvPr>
            <p:ph type="ftr" sz="quarter" idx="11"/>
          </p:nvPr>
        </p:nvSpPr>
        <p:spPr/>
        <p:txBody>
          <a:bodyPr/>
          <a:lstStyle/>
          <a:p>
            <a:endParaRPr lang="ar-SY"/>
          </a:p>
        </p:txBody>
      </p:sp>
      <p:sp>
        <p:nvSpPr>
          <p:cNvPr id="7" name="Slide Number Placeholder 6">
            <a:extLst>
              <a:ext uri="{FF2B5EF4-FFF2-40B4-BE49-F238E27FC236}">
                <a16:creationId xmlns:a16="http://schemas.microsoft.com/office/drawing/2014/main" id="{721A06EB-68A2-3421-A949-4AE345CCCD4D}"/>
              </a:ext>
            </a:extLst>
          </p:cNvPr>
          <p:cNvSpPr>
            <a:spLocks noGrp="1"/>
          </p:cNvSpPr>
          <p:nvPr>
            <p:ph type="sldNum" sz="quarter" idx="12"/>
          </p:nvPr>
        </p:nvSpPr>
        <p:spPr/>
        <p:txBody>
          <a:bodyPr/>
          <a:lstStyle/>
          <a:p>
            <a:fld id="{72FE39BB-3635-4C59-8783-FFBC7B44E49B}" type="slidenum">
              <a:rPr lang="ar-SY" smtClean="0"/>
              <a:t>‹#›</a:t>
            </a:fld>
            <a:endParaRPr lang="ar-SY"/>
          </a:p>
        </p:txBody>
      </p:sp>
    </p:spTree>
    <p:extLst>
      <p:ext uri="{BB962C8B-B14F-4D97-AF65-F5344CB8AC3E}">
        <p14:creationId xmlns:p14="http://schemas.microsoft.com/office/powerpoint/2010/main" val="998445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2C3A9-4E6F-1BF7-7FDD-4859FD89D365}"/>
              </a:ext>
            </a:extLst>
          </p:cNvPr>
          <p:cNvSpPr>
            <a:spLocks noGrp="1"/>
          </p:cNvSpPr>
          <p:nvPr>
            <p:ph type="title"/>
          </p:nvPr>
        </p:nvSpPr>
        <p:spPr>
          <a:xfrm>
            <a:off x="839788" y="365125"/>
            <a:ext cx="10515600" cy="1325563"/>
          </a:xfrm>
        </p:spPr>
        <p:txBody>
          <a:bodyPr/>
          <a:lstStyle/>
          <a:p>
            <a:r>
              <a:rPr lang="en-US"/>
              <a:t>Click to edit Master title style</a:t>
            </a:r>
            <a:endParaRPr lang="ar-SY"/>
          </a:p>
        </p:txBody>
      </p:sp>
      <p:sp>
        <p:nvSpPr>
          <p:cNvPr id="3" name="Text Placeholder 2">
            <a:extLst>
              <a:ext uri="{FF2B5EF4-FFF2-40B4-BE49-F238E27FC236}">
                <a16:creationId xmlns:a16="http://schemas.microsoft.com/office/drawing/2014/main" id="{77B6BE9E-5645-4A66-D0C3-DAAF80FD03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917542-DD15-7560-BBF4-2DBF8BF905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Text Placeholder 4">
            <a:extLst>
              <a:ext uri="{FF2B5EF4-FFF2-40B4-BE49-F238E27FC236}">
                <a16:creationId xmlns:a16="http://schemas.microsoft.com/office/drawing/2014/main" id="{D74A2850-60A2-8811-E4FF-BB088D541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8DEDED-E389-3505-6425-0A70070F01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7" name="Date Placeholder 6">
            <a:extLst>
              <a:ext uri="{FF2B5EF4-FFF2-40B4-BE49-F238E27FC236}">
                <a16:creationId xmlns:a16="http://schemas.microsoft.com/office/drawing/2014/main" id="{81E33BE9-EB04-77FC-056E-EB9EF85853CB}"/>
              </a:ext>
            </a:extLst>
          </p:cNvPr>
          <p:cNvSpPr>
            <a:spLocks noGrp="1"/>
          </p:cNvSpPr>
          <p:nvPr>
            <p:ph type="dt" sz="half" idx="10"/>
          </p:nvPr>
        </p:nvSpPr>
        <p:spPr/>
        <p:txBody>
          <a:bodyPr/>
          <a:lstStyle/>
          <a:p>
            <a:fld id="{E167F448-C869-425C-AF9D-16B31B07BBA9}" type="datetimeFigureOut">
              <a:rPr lang="ar-SY" smtClean="0"/>
              <a:t>14/06/1446</a:t>
            </a:fld>
            <a:endParaRPr lang="ar-SY"/>
          </a:p>
        </p:txBody>
      </p:sp>
      <p:sp>
        <p:nvSpPr>
          <p:cNvPr id="8" name="Footer Placeholder 7">
            <a:extLst>
              <a:ext uri="{FF2B5EF4-FFF2-40B4-BE49-F238E27FC236}">
                <a16:creationId xmlns:a16="http://schemas.microsoft.com/office/drawing/2014/main" id="{51FEA77D-16FF-BF9A-0353-07D3B7FD091C}"/>
              </a:ext>
            </a:extLst>
          </p:cNvPr>
          <p:cNvSpPr>
            <a:spLocks noGrp="1"/>
          </p:cNvSpPr>
          <p:nvPr>
            <p:ph type="ftr" sz="quarter" idx="11"/>
          </p:nvPr>
        </p:nvSpPr>
        <p:spPr/>
        <p:txBody>
          <a:bodyPr/>
          <a:lstStyle/>
          <a:p>
            <a:endParaRPr lang="ar-SY"/>
          </a:p>
        </p:txBody>
      </p:sp>
      <p:sp>
        <p:nvSpPr>
          <p:cNvPr id="9" name="Slide Number Placeholder 8">
            <a:extLst>
              <a:ext uri="{FF2B5EF4-FFF2-40B4-BE49-F238E27FC236}">
                <a16:creationId xmlns:a16="http://schemas.microsoft.com/office/drawing/2014/main" id="{A4801166-0FBC-7B6C-39BB-E42F5B0F66EE}"/>
              </a:ext>
            </a:extLst>
          </p:cNvPr>
          <p:cNvSpPr>
            <a:spLocks noGrp="1"/>
          </p:cNvSpPr>
          <p:nvPr>
            <p:ph type="sldNum" sz="quarter" idx="12"/>
          </p:nvPr>
        </p:nvSpPr>
        <p:spPr/>
        <p:txBody>
          <a:bodyPr/>
          <a:lstStyle/>
          <a:p>
            <a:fld id="{72FE39BB-3635-4C59-8783-FFBC7B44E49B}" type="slidenum">
              <a:rPr lang="ar-SY" smtClean="0"/>
              <a:t>‹#›</a:t>
            </a:fld>
            <a:endParaRPr lang="ar-SY"/>
          </a:p>
        </p:txBody>
      </p:sp>
    </p:spTree>
    <p:extLst>
      <p:ext uri="{BB962C8B-B14F-4D97-AF65-F5344CB8AC3E}">
        <p14:creationId xmlns:p14="http://schemas.microsoft.com/office/powerpoint/2010/main" val="18606199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063F8-0AB7-1C2E-A636-19A34CC9BB37}"/>
              </a:ext>
            </a:extLst>
          </p:cNvPr>
          <p:cNvSpPr>
            <a:spLocks noGrp="1"/>
          </p:cNvSpPr>
          <p:nvPr>
            <p:ph type="title"/>
          </p:nvPr>
        </p:nvSpPr>
        <p:spPr/>
        <p:txBody>
          <a:bodyPr/>
          <a:lstStyle/>
          <a:p>
            <a:r>
              <a:rPr lang="en-US"/>
              <a:t>Click to edit Master title style</a:t>
            </a:r>
            <a:endParaRPr lang="ar-SY"/>
          </a:p>
        </p:txBody>
      </p:sp>
      <p:sp>
        <p:nvSpPr>
          <p:cNvPr id="3" name="Date Placeholder 2">
            <a:extLst>
              <a:ext uri="{FF2B5EF4-FFF2-40B4-BE49-F238E27FC236}">
                <a16:creationId xmlns:a16="http://schemas.microsoft.com/office/drawing/2014/main" id="{4546852A-CD57-327D-60BE-7A42CB4751FD}"/>
              </a:ext>
            </a:extLst>
          </p:cNvPr>
          <p:cNvSpPr>
            <a:spLocks noGrp="1"/>
          </p:cNvSpPr>
          <p:nvPr>
            <p:ph type="dt" sz="half" idx="10"/>
          </p:nvPr>
        </p:nvSpPr>
        <p:spPr/>
        <p:txBody>
          <a:bodyPr/>
          <a:lstStyle/>
          <a:p>
            <a:fld id="{E167F448-C869-425C-AF9D-16B31B07BBA9}" type="datetimeFigureOut">
              <a:rPr lang="ar-SY" smtClean="0"/>
              <a:t>14/06/1446</a:t>
            </a:fld>
            <a:endParaRPr lang="ar-SY"/>
          </a:p>
        </p:txBody>
      </p:sp>
      <p:sp>
        <p:nvSpPr>
          <p:cNvPr id="4" name="Footer Placeholder 3">
            <a:extLst>
              <a:ext uri="{FF2B5EF4-FFF2-40B4-BE49-F238E27FC236}">
                <a16:creationId xmlns:a16="http://schemas.microsoft.com/office/drawing/2014/main" id="{74A37D17-5560-ED0A-6706-379B0A2C4AC2}"/>
              </a:ext>
            </a:extLst>
          </p:cNvPr>
          <p:cNvSpPr>
            <a:spLocks noGrp="1"/>
          </p:cNvSpPr>
          <p:nvPr>
            <p:ph type="ftr" sz="quarter" idx="11"/>
          </p:nvPr>
        </p:nvSpPr>
        <p:spPr/>
        <p:txBody>
          <a:bodyPr/>
          <a:lstStyle/>
          <a:p>
            <a:endParaRPr lang="ar-SY"/>
          </a:p>
        </p:txBody>
      </p:sp>
      <p:sp>
        <p:nvSpPr>
          <p:cNvPr id="5" name="Slide Number Placeholder 4">
            <a:extLst>
              <a:ext uri="{FF2B5EF4-FFF2-40B4-BE49-F238E27FC236}">
                <a16:creationId xmlns:a16="http://schemas.microsoft.com/office/drawing/2014/main" id="{5A461EF6-BCE2-1876-6907-CE0E6C0E0A3B}"/>
              </a:ext>
            </a:extLst>
          </p:cNvPr>
          <p:cNvSpPr>
            <a:spLocks noGrp="1"/>
          </p:cNvSpPr>
          <p:nvPr>
            <p:ph type="sldNum" sz="quarter" idx="12"/>
          </p:nvPr>
        </p:nvSpPr>
        <p:spPr/>
        <p:txBody>
          <a:bodyPr/>
          <a:lstStyle/>
          <a:p>
            <a:fld id="{72FE39BB-3635-4C59-8783-FFBC7B44E49B}" type="slidenum">
              <a:rPr lang="ar-SY" smtClean="0"/>
              <a:t>‹#›</a:t>
            </a:fld>
            <a:endParaRPr lang="ar-SY"/>
          </a:p>
        </p:txBody>
      </p:sp>
    </p:spTree>
    <p:extLst>
      <p:ext uri="{BB962C8B-B14F-4D97-AF65-F5344CB8AC3E}">
        <p14:creationId xmlns:p14="http://schemas.microsoft.com/office/powerpoint/2010/main" val="739754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584749-37CB-1843-57E9-4F7B4B06D7DC}"/>
              </a:ext>
            </a:extLst>
          </p:cNvPr>
          <p:cNvSpPr>
            <a:spLocks noGrp="1"/>
          </p:cNvSpPr>
          <p:nvPr>
            <p:ph type="dt" sz="half" idx="10"/>
          </p:nvPr>
        </p:nvSpPr>
        <p:spPr/>
        <p:txBody>
          <a:bodyPr/>
          <a:lstStyle/>
          <a:p>
            <a:fld id="{E167F448-C869-425C-AF9D-16B31B07BBA9}" type="datetimeFigureOut">
              <a:rPr lang="ar-SY" smtClean="0"/>
              <a:t>14/06/1446</a:t>
            </a:fld>
            <a:endParaRPr lang="ar-SY"/>
          </a:p>
        </p:txBody>
      </p:sp>
      <p:sp>
        <p:nvSpPr>
          <p:cNvPr id="3" name="Footer Placeholder 2">
            <a:extLst>
              <a:ext uri="{FF2B5EF4-FFF2-40B4-BE49-F238E27FC236}">
                <a16:creationId xmlns:a16="http://schemas.microsoft.com/office/drawing/2014/main" id="{1CE732B3-8D97-5AED-4B62-1CF29E0FA157}"/>
              </a:ext>
            </a:extLst>
          </p:cNvPr>
          <p:cNvSpPr>
            <a:spLocks noGrp="1"/>
          </p:cNvSpPr>
          <p:nvPr>
            <p:ph type="ftr" sz="quarter" idx="11"/>
          </p:nvPr>
        </p:nvSpPr>
        <p:spPr/>
        <p:txBody>
          <a:bodyPr/>
          <a:lstStyle/>
          <a:p>
            <a:endParaRPr lang="ar-SY"/>
          </a:p>
        </p:txBody>
      </p:sp>
      <p:sp>
        <p:nvSpPr>
          <p:cNvPr id="4" name="Slide Number Placeholder 3">
            <a:extLst>
              <a:ext uri="{FF2B5EF4-FFF2-40B4-BE49-F238E27FC236}">
                <a16:creationId xmlns:a16="http://schemas.microsoft.com/office/drawing/2014/main" id="{D13E5713-FB5F-77F5-F5C0-ECCECC875719}"/>
              </a:ext>
            </a:extLst>
          </p:cNvPr>
          <p:cNvSpPr>
            <a:spLocks noGrp="1"/>
          </p:cNvSpPr>
          <p:nvPr>
            <p:ph type="sldNum" sz="quarter" idx="12"/>
          </p:nvPr>
        </p:nvSpPr>
        <p:spPr/>
        <p:txBody>
          <a:bodyPr/>
          <a:lstStyle/>
          <a:p>
            <a:fld id="{72FE39BB-3635-4C59-8783-FFBC7B44E49B}" type="slidenum">
              <a:rPr lang="ar-SY" smtClean="0"/>
              <a:t>‹#›</a:t>
            </a:fld>
            <a:endParaRPr lang="ar-SY"/>
          </a:p>
        </p:txBody>
      </p:sp>
    </p:spTree>
    <p:extLst>
      <p:ext uri="{BB962C8B-B14F-4D97-AF65-F5344CB8AC3E}">
        <p14:creationId xmlns:p14="http://schemas.microsoft.com/office/powerpoint/2010/main" val="8655622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4996F-33AC-3D99-BC52-CAABFF4F7A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SY"/>
          </a:p>
        </p:txBody>
      </p:sp>
      <p:sp>
        <p:nvSpPr>
          <p:cNvPr id="3" name="Content Placeholder 2">
            <a:extLst>
              <a:ext uri="{FF2B5EF4-FFF2-40B4-BE49-F238E27FC236}">
                <a16:creationId xmlns:a16="http://schemas.microsoft.com/office/drawing/2014/main" id="{FD8339B5-0F40-E5F2-41E3-6C760DBA42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Text Placeholder 3">
            <a:extLst>
              <a:ext uri="{FF2B5EF4-FFF2-40B4-BE49-F238E27FC236}">
                <a16:creationId xmlns:a16="http://schemas.microsoft.com/office/drawing/2014/main" id="{8A98686B-A105-F6A9-921A-714DB3CA5B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0AA6D9-2285-8316-6BB5-20126488D747}"/>
              </a:ext>
            </a:extLst>
          </p:cNvPr>
          <p:cNvSpPr>
            <a:spLocks noGrp="1"/>
          </p:cNvSpPr>
          <p:nvPr>
            <p:ph type="dt" sz="half" idx="10"/>
          </p:nvPr>
        </p:nvSpPr>
        <p:spPr/>
        <p:txBody>
          <a:bodyPr/>
          <a:lstStyle/>
          <a:p>
            <a:fld id="{E167F448-C869-425C-AF9D-16B31B07BBA9}" type="datetimeFigureOut">
              <a:rPr lang="ar-SY" smtClean="0"/>
              <a:t>14/06/1446</a:t>
            </a:fld>
            <a:endParaRPr lang="ar-SY"/>
          </a:p>
        </p:txBody>
      </p:sp>
      <p:sp>
        <p:nvSpPr>
          <p:cNvPr id="6" name="Footer Placeholder 5">
            <a:extLst>
              <a:ext uri="{FF2B5EF4-FFF2-40B4-BE49-F238E27FC236}">
                <a16:creationId xmlns:a16="http://schemas.microsoft.com/office/drawing/2014/main" id="{0198FB9E-8094-F9BE-1E18-461AEC278E7C}"/>
              </a:ext>
            </a:extLst>
          </p:cNvPr>
          <p:cNvSpPr>
            <a:spLocks noGrp="1"/>
          </p:cNvSpPr>
          <p:nvPr>
            <p:ph type="ftr" sz="quarter" idx="11"/>
          </p:nvPr>
        </p:nvSpPr>
        <p:spPr/>
        <p:txBody>
          <a:bodyPr/>
          <a:lstStyle/>
          <a:p>
            <a:endParaRPr lang="ar-SY"/>
          </a:p>
        </p:txBody>
      </p:sp>
      <p:sp>
        <p:nvSpPr>
          <p:cNvPr id="7" name="Slide Number Placeholder 6">
            <a:extLst>
              <a:ext uri="{FF2B5EF4-FFF2-40B4-BE49-F238E27FC236}">
                <a16:creationId xmlns:a16="http://schemas.microsoft.com/office/drawing/2014/main" id="{DCEF71FB-CBC5-91AE-35B8-90F2300DB9A9}"/>
              </a:ext>
            </a:extLst>
          </p:cNvPr>
          <p:cNvSpPr>
            <a:spLocks noGrp="1"/>
          </p:cNvSpPr>
          <p:nvPr>
            <p:ph type="sldNum" sz="quarter" idx="12"/>
          </p:nvPr>
        </p:nvSpPr>
        <p:spPr/>
        <p:txBody>
          <a:bodyPr/>
          <a:lstStyle/>
          <a:p>
            <a:fld id="{72FE39BB-3635-4C59-8783-FFBC7B44E49B}" type="slidenum">
              <a:rPr lang="ar-SY" smtClean="0"/>
              <a:t>‹#›</a:t>
            </a:fld>
            <a:endParaRPr lang="ar-SY"/>
          </a:p>
        </p:txBody>
      </p:sp>
    </p:spTree>
    <p:extLst>
      <p:ext uri="{BB962C8B-B14F-4D97-AF65-F5344CB8AC3E}">
        <p14:creationId xmlns:p14="http://schemas.microsoft.com/office/powerpoint/2010/main" val="25944787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09029-48B7-67E8-D35C-0FDD0AC6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SY"/>
          </a:p>
        </p:txBody>
      </p:sp>
      <p:sp>
        <p:nvSpPr>
          <p:cNvPr id="3" name="Picture Placeholder 2">
            <a:extLst>
              <a:ext uri="{FF2B5EF4-FFF2-40B4-BE49-F238E27FC236}">
                <a16:creationId xmlns:a16="http://schemas.microsoft.com/office/drawing/2014/main" id="{310C5808-260E-7635-17BF-A2213190BE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a:extLst>
              <a:ext uri="{FF2B5EF4-FFF2-40B4-BE49-F238E27FC236}">
                <a16:creationId xmlns:a16="http://schemas.microsoft.com/office/drawing/2014/main" id="{1BE3BC3F-A3B8-720E-4728-14AA9F61F8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BA7DDC-B5AC-D4CD-02D3-7A98E03A7781}"/>
              </a:ext>
            </a:extLst>
          </p:cNvPr>
          <p:cNvSpPr>
            <a:spLocks noGrp="1"/>
          </p:cNvSpPr>
          <p:nvPr>
            <p:ph type="dt" sz="half" idx="10"/>
          </p:nvPr>
        </p:nvSpPr>
        <p:spPr/>
        <p:txBody>
          <a:bodyPr/>
          <a:lstStyle/>
          <a:p>
            <a:fld id="{E167F448-C869-425C-AF9D-16B31B07BBA9}" type="datetimeFigureOut">
              <a:rPr lang="ar-SY" smtClean="0"/>
              <a:t>14/06/1446</a:t>
            </a:fld>
            <a:endParaRPr lang="ar-SY"/>
          </a:p>
        </p:txBody>
      </p:sp>
      <p:sp>
        <p:nvSpPr>
          <p:cNvPr id="6" name="Footer Placeholder 5">
            <a:extLst>
              <a:ext uri="{FF2B5EF4-FFF2-40B4-BE49-F238E27FC236}">
                <a16:creationId xmlns:a16="http://schemas.microsoft.com/office/drawing/2014/main" id="{6E6EDD79-8831-5BF3-EA83-6B6A6A7BF65E}"/>
              </a:ext>
            </a:extLst>
          </p:cNvPr>
          <p:cNvSpPr>
            <a:spLocks noGrp="1"/>
          </p:cNvSpPr>
          <p:nvPr>
            <p:ph type="ftr" sz="quarter" idx="11"/>
          </p:nvPr>
        </p:nvSpPr>
        <p:spPr/>
        <p:txBody>
          <a:bodyPr/>
          <a:lstStyle/>
          <a:p>
            <a:endParaRPr lang="ar-SY"/>
          </a:p>
        </p:txBody>
      </p:sp>
      <p:sp>
        <p:nvSpPr>
          <p:cNvPr id="7" name="Slide Number Placeholder 6">
            <a:extLst>
              <a:ext uri="{FF2B5EF4-FFF2-40B4-BE49-F238E27FC236}">
                <a16:creationId xmlns:a16="http://schemas.microsoft.com/office/drawing/2014/main" id="{594A76F3-EB1C-3787-97BB-935E6AD4ACBE}"/>
              </a:ext>
            </a:extLst>
          </p:cNvPr>
          <p:cNvSpPr>
            <a:spLocks noGrp="1"/>
          </p:cNvSpPr>
          <p:nvPr>
            <p:ph type="sldNum" sz="quarter" idx="12"/>
          </p:nvPr>
        </p:nvSpPr>
        <p:spPr/>
        <p:txBody>
          <a:bodyPr/>
          <a:lstStyle/>
          <a:p>
            <a:fld id="{72FE39BB-3635-4C59-8783-FFBC7B44E49B}" type="slidenum">
              <a:rPr lang="ar-SY" smtClean="0"/>
              <a:t>‹#›</a:t>
            </a:fld>
            <a:endParaRPr lang="ar-SY"/>
          </a:p>
        </p:txBody>
      </p:sp>
    </p:spTree>
    <p:extLst>
      <p:ext uri="{BB962C8B-B14F-4D97-AF65-F5344CB8AC3E}">
        <p14:creationId xmlns:p14="http://schemas.microsoft.com/office/powerpoint/2010/main" val="2791265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7DC91-C1E0-AC17-8B61-C8204D197C2A}"/>
              </a:ext>
            </a:extLst>
          </p:cNvPr>
          <p:cNvSpPr>
            <a:spLocks noGrp="1"/>
          </p:cNvSpPr>
          <p:nvPr>
            <p:ph type="title"/>
          </p:nvPr>
        </p:nvSpPr>
        <p:spPr/>
        <p:txBody>
          <a:bodyPr/>
          <a:lstStyle/>
          <a:p>
            <a:r>
              <a:rPr lang="en-US"/>
              <a:t>Click to edit Master title style</a:t>
            </a:r>
            <a:endParaRPr lang="ar-SY"/>
          </a:p>
        </p:txBody>
      </p:sp>
      <p:sp>
        <p:nvSpPr>
          <p:cNvPr id="3" name="Vertical Text Placeholder 2">
            <a:extLst>
              <a:ext uri="{FF2B5EF4-FFF2-40B4-BE49-F238E27FC236}">
                <a16:creationId xmlns:a16="http://schemas.microsoft.com/office/drawing/2014/main" id="{A58E65B6-86A7-127B-D12A-CC1B062061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a:extLst>
              <a:ext uri="{FF2B5EF4-FFF2-40B4-BE49-F238E27FC236}">
                <a16:creationId xmlns:a16="http://schemas.microsoft.com/office/drawing/2014/main" id="{4D370F3A-A0FE-F5D6-69A9-B2486AEA6A43}"/>
              </a:ext>
            </a:extLst>
          </p:cNvPr>
          <p:cNvSpPr>
            <a:spLocks noGrp="1"/>
          </p:cNvSpPr>
          <p:nvPr>
            <p:ph type="dt" sz="half" idx="10"/>
          </p:nvPr>
        </p:nvSpPr>
        <p:spPr/>
        <p:txBody>
          <a:bodyPr/>
          <a:lstStyle/>
          <a:p>
            <a:fld id="{E167F448-C869-425C-AF9D-16B31B07BBA9}" type="datetimeFigureOut">
              <a:rPr lang="ar-SY" smtClean="0"/>
              <a:t>14/06/1446</a:t>
            </a:fld>
            <a:endParaRPr lang="ar-SY"/>
          </a:p>
        </p:txBody>
      </p:sp>
      <p:sp>
        <p:nvSpPr>
          <p:cNvPr id="5" name="Footer Placeholder 4">
            <a:extLst>
              <a:ext uri="{FF2B5EF4-FFF2-40B4-BE49-F238E27FC236}">
                <a16:creationId xmlns:a16="http://schemas.microsoft.com/office/drawing/2014/main" id="{310CFAE6-5A1E-A9C3-CAB4-844124382D19}"/>
              </a:ext>
            </a:extLst>
          </p:cNvPr>
          <p:cNvSpPr>
            <a:spLocks noGrp="1"/>
          </p:cNvSpPr>
          <p:nvPr>
            <p:ph type="ftr" sz="quarter" idx="11"/>
          </p:nvPr>
        </p:nvSpPr>
        <p:spPr/>
        <p:txBody>
          <a:bodyPr/>
          <a:lstStyle/>
          <a:p>
            <a:endParaRPr lang="ar-SY"/>
          </a:p>
        </p:txBody>
      </p:sp>
      <p:sp>
        <p:nvSpPr>
          <p:cNvPr id="6" name="Slide Number Placeholder 5">
            <a:extLst>
              <a:ext uri="{FF2B5EF4-FFF2-40B4-BE49-F238E27FC236}">
                <a16:creationId xmlns:a16="http://schemas.microsoft.com/office/drawing/2014/main" id="{F924D0C1-E40C-003D-2DE2-FE3A437FAFC8}"/>
              </a:ext>
            </a:extLst>
          </p:cNvPr>
          <p:cNvSpPr>
            <a:spLocks noGrp="1"/>
          </p:cNvSpPr>
          <p:nvPr>
            <p:ph type="sldNum" sz="quarter" idx="12"/>
          </p:nvPr>
        </p:nvSpPr>
        <p:spPr/>
        <p:txBody>
          <a:bodyPr/>
          <a:lstStyle/>
          <a:p>
            <a:fld id="{72FE39BB-3635-4C59-8783-FFBC7B44E49B}" type="slidenum">
              <a:rPr lang="ar-SY" smtClean="0"/>
              <a:t>‹#›</a:t>
            </a:fld>
            <a:endParaRPr lang="ar-SY"/>
          </a:p>
        </p:txBody>
      </p:sp>
    </p:spTree>
    <p:extLst>
      <p:ext uri="{BB962C8B-B14F-4D97-AF65-F5344CB8AC3E}">
        <p14:creationId xmlns:p14="http://schemas.microsoft.com/office/powerpoint/2010/main" val="30978478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D8F74C-1D02-1F1C-0740-D7EEAF2BAB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SY"/>
          </a:p>
        </p:txBody>
      </p:sp>
      <p:sp>
        <p:nvSpPr>
          <p:cNvPr id="3" name="Vertical Text Placeholder 2">
            <a:extLst>
              <a:ext uri="{FF2B5EF4-FFF2-40B4-BE49-F238E27FC236}">
                <a16:creationId xmlns:a16="http://schemas.microsoft.com/office/drawing/2014/main" id="{1FCC7DE2-FC47-AB46-AD6A-448EBACED1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a:extLst>
              <a:ext uri="{FF2B5EF4-FFF2-40B4-BE49-F238E27FC236}">
                <a16:creationId xmlns:a16="http://schemas.microsoft.com/office/drawing/2014/main" id="{919F741B-8959-D530-4DFB-3B59DF24FD60}"/>
              </a:ext>
            </a:extLst>
          </p:cNvPr>
          <p:cNvSpPr>
            <a:spLocks noGrp="1"/>
          </p:cNvSpPr>
          <p:nvPr>
            <p:ph type="dt" sz="half" idx="10"/>
          </p:nvPr>
        </p:nvSpPr>
        <p:spPr/>
        <p:txBody>
          <a:bodyPr/>
          <a:lstStyle/>
          <a:p>
            <a:fld id="{E167F448-C869-425C-AF9D-16B31B07BBA9}" type="datetimeFigureOut">
              <a:rPr lang="ar-SY" smtClean="0"/>
              <a:t>14/06/1446</a:t>
            </a:fld>
            <a:endParaRPr lang="ar-SY"/>
          </a:p>
        </p:txBody>
      </p:sp>
      <p:sp>
        <p:nvSpPr>
          <p:cNvPr id="5" name="Footer Placeholder 4">
            <a:extLst>
              <a:ext uri="{FF2B5EF4-FFF2-40B4-BE49-F238E27FC236}">
                <a16:creationId xmlns:a16="http://schemas.microsoft.com/office/drawing/2014/main" id="{00BEEEFE-B852-915F-5ABE-21CCF2B10BD8}"/>
              </a:ext>
            </a:extLst>
          </p:cNvPr>
          <p:cNvSpPr>
            <a:spLocks noGrp="1"/>
          </p:cNvSpPr>
          <p:nvPr>
            <p:ph type="ftr" sz="quarter" idx="11"/>
          </p:nvPr>
        </p:nvSpPr>
        <p:spPr/>
        <p:txBody>
          <a:bodyPr/>
          <a:lstStyle/>
          <a:p>
            <a:endParaRPr lang="ar-SY"/>
          </a:p>
        </p:txBody>
      </p:sp>
      <p:sp>
        <p:nvSpPr>
          <p:cNvPr id="6" name="Slide Number Placeholder 5">
            <a:extLst>
              <a:ext uri="{FF2B5EF4-FFF2-40B4-BE49-F238E27FC236}">
                <a16:creationId xmlns:a16="http://schemas.microsoft.com/office/drawing/2014/main" id="{4C56E8FB-DB27-94F5-5801-861E48C919BA}"/>
              </a:ext>
            </a:extLst>
          </p:cNvPr>
          <p:cNvSpPr>
            <a:spLocks noGrp="1"/>
          </p:cNvSpPr>
          <p:nvPr>
            <p:ph type="sldNum" sz="quarter" idx="12"/>
          </p:nvPr>
        </p:nvSpPr>
        <p:spPr/>
        <p:txBody>
          <a:bodyPr/>
          <a:lstStyle/>
          <a:p>
            <a:fld id="{72FE39BB-3635-4C59-8783-FFBC7B44E49B}" type="slidenum">
              <a:rPr lang="ar-SY" smtClean="0"/>
              <a:t>‹#›</a:t>
            </a:fld>
            <a:endParaRPr lang="ar-SY"/>
          </a:p>
        </p:txBody>
      </p:sp>
    </p:spTree>
    <p:extLst>
      <p:ext uri="{BB962C8B-B14F-4D97-AF65-F5344CB8AC3E}">
        <p14:creationId xmlns:p14="http://schemas.microsoft.com/office/powerpoint/2010/main" val="38821520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1EBC0340-3AAE-A39F-0BAF-0E7430611152}"/>
              </a:ext>
            </a:extLst>
          </p:cNvPr>
          <p:cNvSpPr/>
          <p:nvPr userDrawn="1"/>
        </p:nvSpPr>
        <p:spPr>
          <a:xfrm>
            <a:off x="3127386" y="1976768"/>
            <a:ext cx="6929120" cy="4877511"/>
          </a:xfrm>
          <a:custGeom>
            <a:avLst/>
            <a:gdLst>
              <a:gd name="connsiteX0" fmla="*/ 3464560 w 6929120"/>
              <a:gd name="connsiteY0" fmla="*/ 0 h 4877511"/>
              <a:gd name="connsiteX1" fmla="*/ 6929120 w 6929120"/>
              <a:gd name="connsiteY1" fmla="*/ 3464560 h 4877511"/>
              <a:gd name="connsiteX2" fmla="*/ 6656858 w 6929120"/>
              <a:gd name="connsiteY2" fmla="*/ 4813124 h 4877511"/>
              <a:gd name="connsiteX3" fmla="*/ 6625841 w 6929120"/>
              <a:gd name="connsiteY3" fmla="*/ 4877511 h 4877511"/>
              <a:gd name="connsiteX4" fmla="*/ 303280 w 6929120"/>
              <a:gd name="connsiteY4" fmla="*/ 4877511 h 4877511"/>
              <a:gd name="connsiteX5" fmla="*/ 272263 w 6929120"/>
              <a:gd name="connsiteY5" fmla="*/ 4813124 h 4877511"/>
              <a:gd name="connsiteX6" fmla="*/ 0 w 6929120"/>
              <a:gd name="connsiteY6" fmla="*/ 3464560 h 4877511"/>
              <a:gd name="connsiteX7" fmla="*/ 3464560 w 6929120"/>
              <a:gd name="connsiteY7" fmla="*/ 0 h 487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29120" h="4877511">
                <a:moveTo>
                  <a:pt x="3464560" y="0"/>
                </a:moveTo>
                <a:cubicBezTo>
                  <a:pt x="5377984" y="0"/>
                  <a:pt x="6929120" y="1551136"/>
                  <a:pt x="6929120" y="3464560"/>
                </a:cubicBezTo>
                <a:cubicBezTo>
                  <a:pt x="6929120" y="3942916"/>
                  <a:pt x="6832174" y="4398629"/>
                  <a:pt x="6656858" y="4813124"/>
                </a:cubicBezTo>
                <a:lnTo>
                  <a:pt x="6625841" y="4877511"/>
                </a:lnTo>
                <a:lnTo>
                  <a:pt x="303280" y="4877511"/>
                </a:lnTo>
                <a:lnTo>
                  <a:pt x="272263" y="4813124"/>
                </a:lnTo>
                <a:cubicBezTo>
                  <a:pt x="96946" y="4398629"/>
                  <a:pt x="0" y="3942916"/>
                  <a:pt x="0" y="3464560"/>
                </a:cubicBezTo>
                <a:cubicBezTo>
                  <a:pt x="0" y="1551136"/>
                  <a:pt x="1551136" y="0"/>
                  <a:pt x="34645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1"/>
              </a:solidFill>
            </a:endParaRPr>
          </a:p>
        </p:txBody>
      </p:sp>
      <p:pic>
        <p:nvPicPr>
          <p:cNvPr id="10" name="Picture 9" descr="Gap between two buildings against the blue sky">
            <a:extLst>
              <a:ext uri="{FF2B5EF4-FFF2-40B4-BE49-F238E27FC236}">
                <a16:creationId xmlns:a16="http://schemas.microsoft.com/office/drawing/2014/main" id="{C40F96A3-9DAF-4D22-64AD-CEC023D28D98}"/>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10546"/>
                    </a14:imgEffect>
                    <a14:imgEffect>
                      <a14:saturation sat="0"/>
                    </a14:imgEffect>
                    <a14:imgEffect>
                      <a14:brightnessContrast bright="-34000" contrast="60000"/>
                    </a14:imgEffect>
                  </a14:imgLayer>
                </a14:imgProps>
              </a:ext>
              <a:ext uri="{28A0092B-C50C-407E-A947-70E740481C1C}">
                <a14:useLocalDpi xmlns:a14="http://schemas.microsoft.com/office/drawing/2010/main"/>
              </a:ext>
            </a:extLst>
          </a:blip>
          <a:srcRect t="2550" b="8386"/>
          <a:stretch/>
        </p:blipFill>
        <p:spPr>
          <a:xfrm>
            <a:off x="760411" y="0"/>
            <a:ext cx="11431589" cy="6858000"/>
          </a:xfrm>
          <a:prstGeom prst="rect">
            <a:avLst/>
          </a:prstGeom>
        </p:spPr>
      </p:pic>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816768" y="633753"/>
            <a:ext cx="7414940" cy="578325"/>
          </a:xfrm>
        </p:spPr>
        <p:txBody>
          <a:bodyPr lIns="0" tIns="0" rIns="0" bIns="0">
            <a:noAutofit/>
          </a:bodyPr>
          <a:lstStyle>
            <a:lvl1pPr marL="0" indent="0" algn="l">
              <a:buNone/>
              <a:defRPr sz="2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816768" y="1313284"/>
            <a:ext cx="6226593" cy="3427502"/>
          </a:xfrm>
        </p:spPr>
        <p:txBody>
          <a:bodyPr lIns="0" tIns="0" rIns="0" bIns="0" anchor="t">
            <a:noAutofit/>
          </a:bodyPr>
          <a:lstStyle>
            <a:lvl1pPr algn="l">
              <a:defRPr sz="4500" cap="all" baseline="0"/>
            </a:lvl1pPr>
          </a:lstStyle>
          <a:p>
            <a:r>
              <a:rPr lang="en-US" dirty="0"/>
              <a:t>CLICK TO EDIT MASTER TITLE STYLE</a:t>
            </a:r>
          </a:p>
        </p:txBody>
      </p:sp>
    </p:spTree>
    <p:extLst>
      <p:ext uri="{BB962C8B-B14F-4D97-AF65-F5344CB8AC3E}">
        <p14:creationId xmlns:p14="http://schemas.microsoft.com/office/powerpoint/2010/main" val="447211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6696222" y="654637"/>
            <a:ext cx="4834517" cy="2774361"/>
          </a:xfrm>
        </p:spPr>
        <p:txBody>
          <a:bodyPr lIns="0" tIns="0" rIns="0" bIns="0" anchor="b">
            <a:noAutofit/>
          </a:bodyPr>
          <a:lstStyle>
            <a:lvl1pPr>
              <a:defRPr sz="3600" cap="all" baseline="0"/>
            </a:lvl1pPr>
          </a:lstStyle>
          <a:p>
            <a:r>
              <a:rPr lang="en-US" dirty="0"/>
              <a:t>CLICK TO EDIT MASTER TITLE STYLE</a:t>
            </a:r>
          </a:p>
        </p:txBody>
      </p:sp>
      <p:sp>
        <p:nvSpPr>
          <p:cNvPr id="5" name="Picture Placeholder 4">
            <a:extLst>
              <a:ext uri="{FF2B5EF4-FFF2-40B4-BE49-F238E27FC236}">
                <a16:creationId xmlns:a16="http://schemas.microsoft.com/office/drawing/2014/main" id="{346650F3-FE62-E3A1-C1F7-6A7E767D0045}"/>
              </a:ext>
            </a:extLst>
          </p:cNvPr>
          <p:cNvSpPr>
            <a:spLocks noGrp="1"/>
          </p:cNvSpPr>
          <p:nvPr>
            <p:ph type="pic" sz="quarter" idx="10"/>
          </p:nvPr>
        </p:nvSpPr>
        <p:spPr>
          <a:xfrm>
            <a:off x="1395412" y="653461"/>
            <a:ext cx="4597556" cy="5549900"/>
          </a:xfrm>
        </p:spPr>
        <p:txBody>
          <a:bodyPr/>
          <a:lstStyle/>
          <a:p>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6696221" y="3429000"/>
            <a:ext cx="4834517" cy="2774361"/>
          </a:xfrm>
        </p:spPr>
        <p:txBody>
          <a:bodyPr lIns="0" tIns="0" rIns="0" bIns="0">
            <a:noAutofit/>
          </a:bodyPr>
          <a:lstStyle>
            <a:lvl1pPr marL="0" indent="0">
              <a:buNone/>
              <a:defRPr sz="20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24168596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DE39F4-E652-D021-FAC3-9A057954548D}"/>
              </a:ext>
            </a:extLst>
          </p:cNvPr>
          <p:cNvSpPr/>
          <p:nvPr userDrawn="1"/>
        </p:nvSpPr>
        <p:spPr>
          <a:xfrm>
            <a:off x="0" y="0"/>
            <a:ext cx="45334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22" name="Title 21">
            <a:extLst>
              <a:ext uri="{FF2B5EF4-FFF2-40B4-BE49-F238E27FC236}">
                <a16:creationId xmlns:a16="http://schemas.microsoft.com/office/drawing/2014/main" id="{993F1580-C478-6F3E-90EC-651483EF7BEF}"/>
              </a:ext>
            </a:extLst>
          </p:cNvPr>
          <p:cNvSpPr>
            <a:spLocks noGrp="1"/>
          </p:cNvSpPr>
          <p:nvPr>
            <p:ph type="title" hasCustomPrompt="1"/>
          </p:nvPr>
        </p:nvSpPr>
        <p:spPr>
          <a:xfrm>
            <a:off x="847384" y="884981"/>
            <a:ext cx="10506416" cy="1128519"/>
          </a:xfrm>
        </p:spPr>
        <p:txBody>
          <a:bodyPr lIns="0" tIns="0" rIns="0" bIns="0" anchor="t">
            <a:noAutofit/>
          </a:bodyPr>
          <a:lstStyle>
            <a:lvl1pPr>
              <a:defRPr sz="3600" baseline="0">
                <a:solidFill>
                  <a:schemeClr val="tx1"/>
                </a:solidFill>
              </a:defRPr>
            </a:lvl1pPr>
          </a:lstStyle>
          <a:p>
            <a:r>
              <a:rPr lang="en-US" dirty="0"/>
              <a:t>CLICK TO EDIT MASTER TITLE STYLE</a:t>
            </a:r>
          </a:p>
        </p:txBody>
      </p:sp>
      <p:sp>
        <p:nvSpPr>
          <p:cNvPr id="9" name="Picture Placeholder 8">
            <a:extLst>
              <a:ext uri="{FF2B5EF4-FFF2-40B4-BE49-F238E27FC236}">
                <a16:creationId xmlns:a16="http://schemas.microsoft.com/office/drawing/2014/main" id="{6763DD79-6EE3-B8D8-0CBF-2151E3515904}"/>
              </a:ext>
            </a:extLst>
          </p:cNvPr>
          <p:cNvSpPr>
            <a:spLocks noGrp="1"/>
          </p:cNvSpPr>
          <p:nvPr>
            <p:ph type="pic" sz="quarter" idx="11"/>
          </p:nvPr>
        </p:nvSpPr>
        <p:spPr>
          <a:xfrm>
            <a:off x="846438" y="2090460"/>
            <a:ext cx="4729163" cy="3271838"/>
          </a:xfrm>
          <a:custGeom>
            <a:avLst/>
            <a:gdLst>
              <a:gd name="connsiteX0" fmla="*/ 0 w 4729163"/>
              <a:gd name="connsiteY0" fmla="*/ 0 h 3271838"/>
              <a:gd name="connsiteX1" fmla="*/ 4729163 w 4729163"/>
              <a:gd name="connsiteY1" fmla="*/ 0 h 3271838"/>
              <a:gd name="connsiteX2" fmla="*/ 4729163 w 4729163"/>
              <a:gd name="connsiteY2" fmla="*/ 1519113 h 3271838"/>
              <a:gd name="connsiteX3" fmla="*/ 4674888 w 4729163"/>
              <a:gd name="connsiteY3" fmla="*/ 1524585 h 3271838"/>
              <a:gd name="connsiteX4" fmla="*/ 4145679 w 4729163"/>
              <a:gd name="connsiteY4" fmla="*/ 2173901 h 3271838"/>
              <a:gd name="connsiteX5" fmla="*/ 4674888 w 4729163"/>
              <a:gd name="connsiteY5" fmla="*/ 2823218 h 3271838"/>
              <a:gd name="connsiteX6" fmla="*/ 4729163 w 4729163"/>
              <a:gd name="connsiteY6" fmla="*/ 2828689 h 3271838"/>
              <a:gd name="connsiteX7" fmla="*/ 4729163 w 4729163"/>
              <a:gd name="connsiteY7" fmla="*/ 3271838 h 3271838"/>
              <a:gd name="connsiteX8" fmla="*/ 0 w 4729163"/>
              <a:gd name="connsiteY8" fmla="*/ 327183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29163" h="3271838">
                <a:moveTo>
                  <a:pt x="0" y="0"/>
                </a:moveTo>
                <a:lnTo>
                  <a:pt x="4729163" y="0"/>
                </a:lnTo>
                <a:lnTo>
                  <a:pt x="4729163" y="1519113"/>
                </a:lnTo>
                <a:lnTo>
                  <a:pt x="4674888" y="1524585"/>
                </a:lnTo>
                <a:cubicBezTo>
                  <a:pt x="4372869" y="1586387"/>
                  <a:pt x="4145679" y="1853613"/>
                  <a:pt x="4145679" y="2173901"/>
                </a:cubicBezTo>
                <a:cubicBezTo>
                  <a:pt x="4145679" y="2494190"/>
                  <a:pt x="4372869" y="2761416"/>
                  <a:pt x="4674888" y="2823218"/>
                </a:cubicBezTo>
                <a:lnTo>
                  <a:pt x="4729163" y="2828689"/>
                </a:lnTo>
                <a:lnTo>
                  <a:pt x="4729163" y="3271838"/>
                </a:lnTo>
                <a:lnTo>
                  <a:pt x="0" y="3271838"/>
                </a:lnTo>
                <a:close/>
              </a:path>
            </a:pathLst>
          </a:custGeom>
          <a:solidFill>
            <a:schemeClr val="accent1">
              <a:lumMod val="20000"/>
              <a:lumOff val="80000"/>
            </a:schemeClr>
          </a:solidFill>
        </p:spPr>
        <p:txBody>
          <a:bodyPr wrap="square" anchor="ctr">
            <a:noAutofit/>
          </a:bodyPr>
          <a:lstStyle>
            <a:lvl1pPr algn="ctr">
              <a:defRPr/>
            </a:lvl1pPr>
          </a:lstStyle>
          <a:p>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6978650" y="2087562"/>
            <a:ext cx="4375150" cy="3891067"/>
          </a:xfrm>
        </p:spPr>
        <p:txBody>
          <a:bodyPr lIns="0" tIns="0" rIns="0" bIns="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Oval 9">
            <a:extLst>
              <a:ext uri="{FF2B5EF4-FFF2-40B4-BE49-F238E27FC236}">
                <a16:creationId xmlns:a16="http://schemas.microsoft.com/office/drawing/2014/main" id="{AE3A22C8-6F2C-1CDE-8309-91BEE025D4F6}"/>
              </a:ext>
              <a:ext uri="{C183D7F6-B498-43B3-948B-1728B52AA6E4}">
                <adec:decorative xmlns:adec="http://schemas.microsoft.com/office/drawing/2017/decorative" val="1"/>
              </a:ext>
            </a:extLst>
          </p:cNvPr>
          <p:cNvSpPr/>
          <p:nvPr userDrawn="1"/>
        </p:nvSpPr>
        <p:spPr>
          <a:xfrm>
            <a:off x="4992117" y="3601579"/>
            <a:ext cx="1325563" cy="1325563"/>
          </a:xfrm>
          <a:prstGeom prst="ellipse">
            <a:avLst/>
          </a:prstGeom>
          <a:solidFill>
            <a:schemeClr val="accent1">
              <a:alpha val="89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Footer Placeholder 1">
            <a:extLst>
              <a:ext uri="{FF2B5EF4-FFF2-40B4-BE49-F238E27FC236}">
                <a16:creationId xmlns:a16="http://schemas.microsoft.com/office/drawing/2014/main" id="{6CD6503F-0A61-068C-55A7-DCFF406FB31E}"/>
              </a:ext>
            </a:extLst>
          </p:cNvPr>
          <p:cNvSpPr>
            <a:spLocks noGrp="1"/>
          </p:cNvSpPr>
          <p:nvPr>
            <p:ph type="ftr" sz="quarter" idx="12"/>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CCAB612C-940F-4C41-D28D-9328F1524163}"/>
              </a:ext>
            </a:extLst>
          </p:cNvPr>
          <p:cNvSpPr>
            <a:spLocks noGrp="1"/>
          </p:cNvSpPr>
          <p:nvPr>
            <p:ph type="sldNum" sz="quarter" idx="13"/>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3202272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37" name="Picture 36" descr="A picture containing accessory&#10;&#10;Description automatically generated">
            <a:extLst>
              <a:ext uri="{FF2B5EF4-FFF2-40B4-BE49-F238E27FC236}">
                <a16:creationId xmlns:a16="http://schemas.microsoft.com/office/drawing/2014/main" id="{C36ADBF6-BB82-4096-70C0-7517A47A412F}"/>
              </a:ext>
            </a:extLst>
          </p:cNvPr>
          <p:cNvPicPr>
            <a:picLocks noChangeAspect="1"/>
          </p:cNvPicPr>
          <p:nvPr userDrawn="1"/>
        </p:nvPicPr>
        <p:blipFill>
          <a:blip r:embed="rId2" cstate="print">
            <a:grayscl/>
            <a:extLst>
              <a:ext uri="{BEBA8EAE-BF5A-486C-A8C5-ECC9F3942E4B}">
                <a14:imgProps xmlns:a14="http://schemas.microsoft.com/office/drawing/2010/main">
                  <a14:imgLayer r:embed="rId3">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a:ext>
            </a:extLst>
          </a:blip>
          <a:srcRect r="21975" b="1533"/>
          <a:stretch>
            <a:fillRect/>
          </a:stretch>
        </p:blipFill>
        <p:spPr>
          <a:xfrm rot="8325578">
            <a:off x="-1775001" y="-1607470"/>
            <a:ext cx="10567962" cy="8905077"/>
          </a:xfrm>
          <a:custGeom>
            <a:avLst/>
            <a:gdLst>
              <a:gd name="connsiteX0" fmla="*/ 6047036 w 10567962"/>
              <a:gd name="connsiteY0" fmla="*/ 8905077 h 8905077"/>
              <a:gd name="connsiteX1" fmla="*/ 0 w 10567962"/>
              <a:gd name="connsiteY1" fmla="*/ 3603767 h 8905077"/>
              <a:gd name="connsiteX2" fmla="*/ 0 w 10567962"/>
              <a:gd name="connsiteY2" fmla="*/ 0 h 8905077"/>
              <a:gd name="connsiteX3" fmla="*/ 6292508 w 10567962"/>
              <a:gd name="connsiteY3" fmla="*/ 0 h 8905077"/>
              <a:gd name="connsiteX4" fmla="*/ 10567962 w 10567962"/>
              <a:gd name="connsiteY4" fmla="*/ 3748201 h 890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67962" h="8905077">
                <a:moveTo>
                  <a:pt x="6047036" y="8905077"/>
                </a:moveTo>
                <a:lnTo>
                  <a:pt x="0" y="3603767"/>
                </a:lnTo>
                <a:lnTo>
                  <a:pt x="0" y="0"/>
                </a:lnTo>
                <a:lnTo>
                  <a:pt x="6292508" y="0"/>
                </a:lnTo>
                <a:lnTo>
                  <a:pt x="10567962" y="3748201"/>
                </a:lnTo>
                <a:close/>
              </a:path>
            </a:pathLst>
          </a:custGeom>
        </p:spPr>
      </p:pic>
      <p:sp>
        <p:nvSpPr>
          <p:cNvPr id="14" name="Freeform 13">
            <a:extLst>
              <a:ext uri="{FF2B5EF4-FFF2-40B4-BE49-F238E27FC236}">
                <a16:creationId xmlns:a16="http://schemas.microsoft.com/office/drawing/2014/main" id="{FA127B08-9EC5-3FDF-B7CC-DF3587255E18}"/>
              </a:ext>
            </a:extLst>
          </p:cNvPr>
          <p:cNvSpPr/>
          <p:nvPr userDrawn="1"/>
        </p:nvSpPr>
        <p:spPr>
          <a:xfrm>
            <a:off x="925160" y="4144752"/>
            <a:ext cx="4788322" cy="2713249"/>
          </a:xfrm>
          <a:custGeom>
            <a:avLst/>
            <a:gdLst>
              <a:gd name="connsiteX0" fmla="*/ 2394161 w 4788322"/>
              <a:gd name="connsiteY0" fmla="*/ 0 h 2713249"/>
              <a:gd name="connsiteX1" fmla="*/ 4788322 w 4788322"/>
              <a:gd name="connsiteY1" fmla="*/ 2394161 h 2713249"/>
              <a:gd name="connsiteX2" fmla="*/ 4775962 w 4788322"/>
              <a:gd name="connsiteY2" fmla="*/ 2638950 h 2713249"/>
              <a:gd name="connsiteX3" fmla="*/ 4764622 w 4788322"/>
              <a:gd name="connsiteY3" fmla="*/ 2713249 h 2713249"/>
              <a:gd name="connsiteX4" fmla="*/ 23700 w 4788322"/>
              <a:gd name="connsiteY4" fmla="*/ 2713249 h 2713249"/>
              <a:gd name="connsiteX5" fmla="*/ 12361 w 4788322"/>
              <a:gd name="connsiteY5" fmla="*/ 2638950 h 2713249"/>
              <a:gd name="connsiteX6" fmla="*/ 0 w 4788322"/>
              <a:gd name="connsiteY6" fmla="*/ 2394161 h 2713249"/>
              <a:gd name="connsiteX7" fmla="*/ 2394161 w 4788322"/>
              <a:gd name="connsiteY7" fmla="*/ 0 h 271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88322" h="2713249">
                <a:moveTo>
                  <a:pt x="2394161" y="0"/>
                </a:moveTo>
                <a:cubicBezTo>
                  <a:pt x="3716420" y="0"/>
                  <a:pt x="4788322" y="1071902"/>
                  <a:pt x="4788322" y="2394161"/>
                </a:cubicBezTo>
                <a:cubicBezTo>
                  <a:pt x="4788322" y="2476803"/>
                  <a:pt x="4784135" y="2558466"/>
                  <a:pt x="4775962" y="2638950"/>
                </a:cubicBezTo>
                <a:lnTo>
                  <a:pt x="4764622" y="2713249"/>
                </a:lnTo>
                <a:lnTo>
                  <a:pt x="23700" y="2713249"/>
                </a:lnTo>
                <a:lnTo>
                  <a:pt x="12361" y="2638950"/>
                </a:lnTo>
                <a:cubicBezTo>
                  <a:pt x="4187" y="2558466"/>
                  <a:pt x="0" y="2476803"/>
                  <a:pt x="0" y="2394161"/>
                </a:cubicBezTo>
                <a:cubicBezTo>
                  <a:pt x="0" y="1071902"/>
                  <a:pt x="1071902" y="0"/>
                  <a:pt x="2394161" y="0"/>
                </a:cubicBezTo>
                <a:close/>
              </a:path>
            </a:pathLst>
          </a:custGeom>
          <a:solidFill>
            <a:schemeClr val="accent1">
              <a:alpha val="8985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1"/>
              </a:solidFill>
            </a:endParaRPr>
          </a:p>
        </p:txBody>
      </p:sp>
      <p:sp>
        <p:nvSpPr>
          <p:cNvPr id="10" name="Title 1">
            <a:extLst>
              <a:ext uri="{FF2B5EF4-FFF2-40B4-BE49-F238E27FC236}">
                <a16:creationId xmlns:a16="http://schemas.microsoft.com/office/drawing/2014/main" id="{0651D38D-DD64-4914-C669-30AA47A5AF3A}"/>
              </a:ext>
            </a:extLst>
          </p:cNvPr>
          <p:cNvSpPr>
            <a:spLocks noGrp="1"/>
          </p:cNvSpPr>
          <p:nvPr>
            <p:ph type="title" hasCustomPrompt="1"/>
          </p:nvPr>
        </p:nvSpPr>
        <p:spPr>
          <a:xfrm>
            <a:off x="5413445" y="2043946"/>
            <a:ext cx="6034216" cy="1439604"/>
          </a:xfrm>
        </p:spPr>
        <p:txBody>
          <a:bodyPr lIns="0" tIns="0" rIns="0" bIns="0" anchor="b">
            <a:noAutofit/>
          </a:bodyPr>
          <a:lstStyle>
            <a:lvl1pPr>
              <a:defRPr sz="3600" cap="all" baseline="0"/>
            </a:lvl1pPr>
          </a:lstStyle>
          <a:p>
            <a:r>
              <a:rPr lang="en-US" dirty="0"/>
              <a:t>CLICK TO EDIT MASTER TITLE STYLE</a:t>
            </a:r>
          </a:p>
        </p:txBody>
      </p:sp>
      <p:sp>
        <p:nvSpPr>
          <p:cNvPr id="12" name="Subtitle 2">
            <a:extLst>
              <a:ext uri="{FF2B5EF4-FFF2-40B4-BE49-F238E27FC236}">
                <a16:creationId xmlns:a16="http://schemas.microsoft.com/office/drawing/2014/main" id="{5A8DA7F4-A65E-7F16-9966-719CC1CE28D2}"/>
              </a:ext>
            </a:extLst>
          </p:cNvPr>
          <p:cNvSpPr>
            <a:spLocks noGrp="1"/>
          </p:cNvSpPr>
          <p:nvPr>
            <p:ph type="subTitle" idx="1" hasCustomPrompt="1"/>
          </p:nvPr>
        </p:nvSpPr>
        <p:spPr>
          <a:xfrm>
            <a:off x="5413445" y="3469262"/>
            <a:ext cx="6034216" cy="1085641"/>
          </a:xfrm>
        </p:spPr>
        <p:txBody>
          <a:bodyPr lIns="0" tIns="0" rIns="0" bIns="0">
            <a:noAutofit/>
          </a:bodyPr>
          <a:lstStyle>
            <a:lvl1pPr marL="0" indent="0" algn="l">
              <a:buNone/>
              <a:defRPr sz="2000" cap="all"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Footer Placeholder 1">
            <a:extLst>
              <a:ext uri="{FF2B5EF4-FFF2-40B4-BE49-F238E27FC236}">
                <a16:creationId xmlns:a16="http://schemas.microsoft.com/office/drawing/2014/main" id="{E21B6B04-886C-2862-3BD4-97071FCAD7CA}"/>
              </a:ext>
            </a:extLst>
          </p:cNvPr>
          <p:cNvSpPr>
            <a:spLocks noGrp="1"/>
          </p:cNvSpPr>
          <p:nvPr>
            <p:ph type="ftr" sz="quarter" idx="10"/>
          </p:nvPr>
        </p:nvSpPr>
        <p:spPr/>
        <p:txBody>
          <a:bodyPr/>
          <a:lstStyle/>
          <a:p>
            <a:r>
              <a:rPr lang="en-US" dirty="0"/>
              <a:t>Presentation Title</a:t>
            </a:r>
          </a:p>
        </p:txBody>
      </p:sp>
      <p:sp>
        <p:nvSpPr>
          <p:cNvPr id="3" name="Slide Number Placeholder 2">
            <a:extLst>
              <a:ext uri="{FF2B5EF4-FFF2-40B4-BE49-F238E27FC236}">
                <a16:creationId xmlns:a16="http://schemas.microsoft.com/office/drawing/2014/main" id="{AE0F1657-AAC1-699F-C320-E5260E380642}"/>
              </a:ext>
            </a:extLst>
          </p:cNvPr>
          <p:cNvSpPr>
            <a:spLocks noGrp="1"/>
          </p:cNvSpPr>
          <p:nvPr>
            <p:ph type="sldNum" sz="quarter" idx="11"/>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15594226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250F21D-F2DD-7321-0EAB-DA9F671A2586}"/>
              </a:ext>
            </a:extLst>
          </p:cNvPr>
          <p:cNvSpPr>
            <a:spLocks noGrp="1"/>
          </p:cNvSpPr>
          <p:nvPr>
            <p:ph type="title" hasCustomPrompt="1"/>
          </p:nvPr>
        </p:nvSpPr>
        <p:spPr>
          <a:xfrm>
            <a:off x="850168" y="876301"/>
            <a:ext cx="10122632" cy="652054"/>
          </a:xfrm>
        </p:spPr>
        <p:txBody>
          <a:bodyPr anchor="ctr">
            <a:noAutofit/>
          </a:bodyPr>
          <a:lstStyle>
            <a:lvl1pPr algn="ctr">
              <a:defRPr sz="3600" baseline="0"/>
            </a:lvl1pPr>
          </a:lstStyle>
          <a:p>
            <a:r>
              <a:rPr lang="en-US" dirty="0"/>
              <a:t>CLICK TO EDIT MASTER TITLE</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850168" y="1828800"/>
            <a:ext cx="10126362" cy="4351338"/>
          </a:xfrm>
        </p:spPr>
        <p:txBody>
          <a:bodyPr lIns="0" tIns="0" rIns="0" bIns="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68EECBEC-47C0-1CBF-96E7-318D53898471}"/>
              </a:ext>
            </a:extLst>
          </p:cNvPr>
          <p:cNvSpPr>
            <a:spLocks noGrp="1"/>
          </p:cNvSpPr>
          <p:nvPr>
            <p:ph type="ftr" sz="quarter" idx="10"/>
          </p:nvPr>
        </p:nvSpPr>
        <p:spPr/>
        <p:txBody>
          <a:bodyPr/>
          <a:lstStyle/>
          <a:p>
            <a:r>
              <a:rPr lang="en-US" dirty="0"/>
              <a:t>Presentation Title</a:t>
            </a:r>
          </a:p>
        </p:txBody>
      </p:sp>
      <p:sp>
        <p:nvSpPr>
          <p:cNvPr id="3" name="Slide Number Placeholder 2">
            <a:extLst>
              <a:ext uri="{FF2B5EF4-FFF2-40B4-BE49-F238E27FC236}">
                <a16:creationId xmlns:a16="http://schemas.microsoft.com/office/drawing/2014/main" id="{335D78F7-5CBD-4D51-970A-4C050848D62B}"/>
              </a:ext>
            </a:extLst>
          </p:cNvPr>
          <p:cNvSpPr>
            <a:spLocks noGrp="1"/>
          </p:cNvSpPr>
          <p:nvPr>
            <p:ph type="sldNum" sz="quarter" idx="11"/>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19290770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D74-558F-4816-9367-4004FFA2B6A4}"/>
              </a:ext>
            </a:extLst>
          </p:cNvPr>
          <p:cNvSpPr>
            <a:spLocks noGrp="1"/>
          </p:cNvSpPr>
          <p:nvPr>
            <p:ph type="title" hasCustomPrompt="1"/>
          </p:nvPr>
        </p:nvSpPr>
        <p:spPr>
          <a:xfrm>
            <a:off x="846879" y="884902"/>
            <a:ext cx="4567228" cy="1877976"/>
          </a:xfrm>
        </p:spPr>
        <p:txBody>
          <a:bodyPr lIns="0" tIns="0" rIns="0" bIns="0">
            <a:noAutofit/>
          </a:bodyPr>
          <a:lstStyle>
            <a:lvl1pPr>
              <a:defRPr sz="3600" baseline="0"/>
            </a:lvl1pPr>
          </a:lstStyle>
          <a:p>
            <a:r>
              <a:rPr lang="en-US" dirty="0"/>
              <a:t>CLICK TO EDIT MASTER TITLE STYLE</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5572125" y="409576"/>
            <a:ext cx="5789913" cy="6067424"/>
          </a:xfrm>
        </p:spPr>
        <p:txBody>
          <a:bodyPr lIns="0" tIns="0" rIns="0" bIns="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reeform 5" descr="Man looking up at skyscrapers">
            <a:extLst>
              <a:ext uri="{FF2B5EF4-FFF2-40B4-BE49-F238E27FC236}">
                <a16:creationId xmlns:a16="http://schemas.microsoft.com/office/drawing/2014/main" id="{7BCB4311-6C5C-4FCF-5824-E1C8254AC360}"/>
              </a:ext>
            </a:extLst>
          </p:cNvPr>
          <p:cNvSpPr/>
          <p:nvPr userDrawn="1"/>
        </p:nvSpPr>
        <p:spPr>
          <a:xfrm rot="2329651">
            <a:off x="-532604" y="2895950"/>
            <a:ext cx="5658498" cy="5088743"/>
          </a:xfrm>
          <a:custGeom>
            <a:avLst/>
            <a:gdLst>
              <a:gd name="connsiteX0" fmla="*/ 1041364 w 5658498"/>
              <a:gd name="connsiteY0" fmla="*/ 660618 h 5088743"/>
              <a:gd name="connsiteX1" fmla="*/ 2881574 w 5658498"/>
              <a:gd name="connsiteY1" fmla="*/ 0 h 5088743"/>
              <a:gd name="connsiteX2" fmla="*/ 5644500 w 5658498"/>
              <a:gd name="connsiteY2" fmla="*/ 2032703 h 5088743"/>
              <a:gd name="connsiteX3" fmla="*/ 5658498 w 5658498"/>
              <a:gd name="connsiteY3" fmla="*/ 2087143 h 5088743"/>
              <a:gd name="connsiteX4" fmla="*/ 1928931 w 5658498"/>
              <a:gd name="connsiteY4" fmla="*/ 5088743 h 5088743"/>
              <a:gd name="connsiteX5" fmla="*/ 0 w 5658498"/>
              <a:gd name="connsiteY5" fmla="*/ 2691993 h 5088743"/>
              <a:gd name="connsiteX6" fmla="*/ 7450 w 5658498"/>
              <a:gd name="connsiteY6" fmla="*/ 2560795 h 5088743"/>
              <a:gd name="connsiteX7" fmla="*/ 1041364 w 5658498"/>
              <a:gd name="connsiteY7" fmla="*/ 660618 h 508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8498" h="5088743">
                <a:moveTo>
                  <a:pt x="1041364" y="660618"/>
                </a:moveTo>
                <a:cubicBezTo>
                  <a:pt x="1541443" y="247916"/>
                  <a:pt x="2182557" y="0"/>
                  <a:pt x="2881574" y="0"/>
                </a:cubicBezTo>
                <a:cubicBezTo>
                  <a:pt x="4179749" y="0"/>
                  <a:pt x="5278215" y="855058"/>
                  <a:pt x="5644500" y="2032703"/>
                </a:cubicBezTo>
                <a:lnTo>
                  <a:pt x="5658498" y="2087143"/>
                </a:lnTo>
                <a:lnTo>
                  <a:pt x="1928931" y="5088743"/>
                </a:lnTo>
                <a:lnTo>
                  <a:pt x="0" y="2691993"/>
                </a:lnTo>
                <a:lnTo>
                  <a:pt x="7450" y="2560795"/>
                </a:lnTo>
                <a:cubicBezTo>
                  <a:pt x="94683" y="1797754"/>
                  <a:pt x="478776" y="1124908"/>
                  <a:pt x="1041364" y="660618"/>
                </a:cubicBezTo>
                <a:close/>
              </a:path>
            </a:pathLst>
          </a:custGeom>
          <a:blipFill dpi="0" rotWithShape="1">
            <a:blip r:embed="rId2" cstate="print">
              <a:extLst>
                <a:ext uri="{BEBA8EAE-BF5A-486C-A8C5-ECC9F3942E4B}">
                  <a14:imgProps xmlns:a14="http://schemas.microsoft.com/office/drawing/2010/main">
                    <a14:imgLayer r:embed="rId3">
                      <a14:imgEffect>
                        <a14:saturation sat="0"/>
                      </a14:imgEffect>
                      <a14:imgEffect>
                        <a14:brightnessContrast bright="8000" contrast="-25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Oval 4">
            <a:extLst>
              <a:ext uri="{FF2B5EF4-FFF2-40B4-BE49-F238E27FC236}">
                <a16:creationId xmlns:a16="http://schemas.microsoft.com/office/drawing/2014/main" id="{3B5704EA-7A65-5CC2-D428-F28396B06208}"/>
              </a:ext>
            </a:extLst>
          </p:cNvPr>
          <p:cNvSpPr/>
          <p:nvPr userDrawn="1"/>
        </p:nvSpPr>
        <p:spPr>
          <a:xfrm>
            <a:off x="356461" y="2238899"/>
            <a:ext cx="1411557" cy="1411557"/>
          </a:xfrm>
          <a:prstGeom prst="ellipse">
            <a:avLst/>
          </a:prstGeom>
          <a:solidFill>
            <a:schemeClr val="accent1">
              <a:alpha val="760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75000"/>
                </a:schemeClr>
              </a:solidFill>
            </a:endParaRPr>
          </a:p>
        </p:txBody>
      </p:sp>
      <p:sp>
        <p:nvSpPr>
          <p:cNvPr id="3" name="Footer Placeholder 2">
            <a:extLst>
              <a:ext uri="{FF2B5EF4-FFF2-40B4-BE49-F238E27FC236}">
                <a16:creationId xmlns:a16="http://schemas.microsoft.com/office/drawing/2014/main" id="{EF04B56E-067D-C824-6EEB-3CCE57E4B5BA}"/>
              </a:ext>
            </a:extLst>
          </p:cNvPr>
          <p:cNvSpPr>
            <a:spLocks noGrp="1"/>
          </p:cNvSpPr>
          <p:nvPr>
            <p:ph type="ftr" sz="quarter" idx="10"/>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915DB247-3AE7-BCCA-E0CC-BC0FD69A7E6D}"/>
              </a:ext>
            </a:extLst>
          </p:cNvPr>
          <p:cNvSpPr>
            <a:spLocks noGrp="1"/>
          </p:cNvSpPr>
          <p:nvPr>
            <p:ph type="sldNum" sz="quarter" idx="11"/>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17509940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849880" y="1781357"/>
            <a:ext cx="5157787" cy="823912"/>
          </a:xfrm>
        </p:spPr>
        <p:txBody>
          <a:bodyPr lIns="0" tIns="0" rIns="0" bIns="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849880" y="2605269"/>
            <a:ext cx="5157787" cy="3684588"/>
          </a:xfrm>
        </p:spPr>
        <p:txBody>
          <a:bodyPr lIns="0" tIns="0" rIns="0" bIns="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6182292" y="1781357"/>
            <a:ext cx="5183188" cy="823912"/>
          </a:xfrm>
        </p:spPr>
        <p:txBody>
          <a:bodyPr lIns="0" tIns="0" rIns="0" bIns="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6182292" y="2605269"/>
            <a:ext cx="5183188" cy="3684588"/>
          </a:xfrm>
        </p:spPr>
        <p:txBody>
          <a:bodyPr lIns="0" tIns="0" rIns="0" bIns="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2EEB52FD-12DF-7F90-E06C-0C83CEB26F24}"/>
              </a:ext>
            </a:extLst>
          </p:cNvPr>
          <p:cNvSpPr>
            <a:spLocks noGrp="1"/>
          </p:cNvSpPr>
          <p:nvPr>
            <p:ph type="title" hasCustomPrompt="1"/>
          </p:nvPr>
        </p:nvSpPr>
        <p:spPr>
          <a:xfrm>
            <a:off x="850168" y="876301"/>
            <a:ext cx="10122632" cy="652054"/>
          </a:xfrm>
        </p:spPr>
        <p:txBody>
          <a:bodyPr anchor="ctr">
            <a:noAutofit/>
          </a:bodyPr>
          <a:lstStyle>
            <a:lvl1pPr algn="ctr">
              <a:defRPr sz="3600" baseline="0"/>
            </a:lvl1pPr>
          </a:lstStyle>
          <a:p>
            <a:r>
              <a:rPr lang="en-US" dirty="0"/>
              <a:t>CLICK TO EDIT MASTER TITLE</a:t>
            </a:r>
          </a:p>
        </p:txBody>
      </p:sp>
      <p:sp>
        <p:nvSpPr>
          <p:cNvPr id="2" name="Footer Placeholder 1">
            <a:extLst>
              <a:ext uri="{FF2B5EF4-FFF2-40B4-BE49-F238E27FC236}">
                <a16:creationId xmlns:a16="http://schemas.microsoft.com/office/drawing/2014/main" id="{EB5B760E-02DF-5B11-D744-D98DE8A01E9E}"/>
              </a:ext>
            </a:extLst>
          </p:cNvPr>
          <p:cNvSpPr>
            <a:spLocks noGrp="1"/>
          </p:cNvSpPr>
          <p:nvPr>
            <p:ph type="ftr" sz="quarter" idx="10"/>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50CBFEC7-DD3B-F9AE-2192-83960534DE75}"/>
              </a:ext>
            </a:extLst>
          </p:cNvPr>
          <p:cNvSpPr>
            <a:spLocks noGrp="1"/>
          </p:cNvSpPr>
          <p:nvPr>
            <p:ph type="sldNum" sz="quarter" idx="11"/>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24568971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AB86DE8E-78DF-CA66-5AED-C7FF0CCF03CD}"/>
              </a:ext>
              <a:ext uri="{C183D7F6-B498-43B3-948B-1728B52AA6E4}">
                <adec:decorative xmlns:adec="http://schemas.microsoft.com/office/drawing/2017/decorative" val="1"/>
              </a:ext>
            </a:extLst>
          </p:cNvPr>
          <p:cNvSpPr/>
          <p:nvPr userDrawn="1"/>
        </p:nvSpPr>
        <p:spPr>
          <a:xfrm>
            <a:off x="2817383" y="4010866"/>
            <a:ext cx="5056094" cy="2847135"/>
          </a:xfrm>
          <a:custGeom>
            <a:avLst/>
            <a:gdLst>
              <a:gd name="connsiteX0" fmla="*/ 2528047 w 5056094"/>
              <a:gd name="connsiteY0" fmla="*/ 0 h 2847135"/>
              <a:gd name="connsiteX1" fmla="*/ 5056094 w 5056094"/>
              <a:gd name="connsiteY1" fmla="*/ 2528047 h 2847135"/>
              <a:gd name="connsiteX2" fmla="*/ 5043042 w 5056094"/>
              <a:gd name="connsiteY2" fmla="*/ 2786525 h 2847135"/>
              <a:gd name="connsiteX3" fmla="*/ 5033792 w 5056094"/>
              <a:gd name="connsiteY3" fmla="*/ 2847135 h 2847135"/>
              <a:gd name="connsiteX4" fmla="*/ 22302 w 5056094"/>
              <a:gd name="connsiteY4" fmla="*/ 2847135 h 2847135"/>
              <a:gd name="connsiteX5" fmla="*/ 13052 w 5056094"/>
              <a:gd name="connsiteY5" fmla="*/ 2786525 h 2847135"/>
              <a:gd name="connsiteX6" fmla="*/ 0 w 5056094"/>
              <a:gd name="connsiteY6" fmla="*/ 2528047 h 2847135"/>
              <a:gd name="connsiteX7" fmla="*/ 2528047 w 5056094"/>
              <a:gd name="connsiteY7" fmla="*/ 0 h 284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56094" h="2847135">
                <a:moveTo>
                  <a:pt x="2528047" y="0"/>
                </a:moveTo>
                <a:cubicBezTo>
                  <a:pt x="3924249" y="0"/>
                  <a:pt x="5056094" y="1131845"/>
                  <a:pt x="5056094" y="2528047"/>
                </a:cubicBezTo>
                <a:cubicBezTo>
                  <a:pt x="5056094" y="2615310"/>
                  <a:pt x="5051673" y="2701540"/>
                  <a:pt x="5043042" y="2786525"/>
                </a:cubicBezTo>
                <a:lnTo>
                  <a:pt x="5033792" y="2847135"/>
                </a:lnTo>
                <a:lnTo>
                  <a:pt x="22302" y="2847135"/>
                </a:lnTo>
                <a:lnTo>
                  <a:pt x="13052" y="2786525"/>
                </a:lnTo>
                <a:cubicBezTo>
                  <a:pt x="4422" y="2701540"/>
                  <a:pt x="0" y="2615310"/>
                  <a:pt x="0" y="2528047"/>
                </a:cubicBezTo>
                <a:cubicBezTo>
                  <a:pt x="0" y="1131845"/>
                  <a:pt x="1131845" y="0"/>
                  <a:pt x="2528047" y="0"/>
                </a:cubicBezTo>
                <a:close/>
              </a:path>
            </a:pathLst>
          </a:custGeom>
          <a:solidFill>
            <a:schemeClr val="accent1">
              <a:alpha val="8969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1"/>
              </a:solidFill>
            </a:endParaRPr>
          </a:p>
        </p:txBody>
      </p:sp>
      <p:pic>
        <p:nvPicPr>
          <p:cNvPr id="12" name="Picture 11" descr="Modern house with cubic design">
            <a:extLst>
              <a:ext uri="{FF2B5EF4-FFF2-40B4-BE49-F238E27FC236}">
                <a16:creationId xmlns:a16="http://schemas.microsoft.com/office/drawing/2014/main" id="{FE966628-FEAF-3BD3-2DC4-23A466ABB935}"/>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12000" contrast="-17000"/>
                    </a14:imgEffect>
                  </a14:imgLayer>
                </a14:imgProps>
              </a:ext>
              <a:ext uri="{28A0092B-C50C-407E-A947-70E740481C1C}">
                <a14:useLocalDpi xmlns:a14="http://schemas.microsoft.com/office/drawing/2010/main"/>
              </a:ext>
            </a:extLst>
          </a:blip>
          <a:srcRect b="23487"/>
          <a:stretch/>
        </p:blipFill>
        <p:spPr>
          <a:xfrm>
            <a:off x="2531165" y="2125402"/>
            <a:ext cx="9279835" cy="4732598"/>
          </a:xfrm>
          <a:prstGeom prst="rect">
            <a:avLst/>
          </a:prstGeom>
        </p:spPr>
      </p:pic>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1228500" y="1155320"/>
            <a:ext cx="8244113" cy="970081"/>
          </a:xfrm>
        </p:spPr>
        <p:txBody>
          <a:bodyPr lIns="0" tIns="0" rIns="0" bIns="0" anchor="t">
            <a:noAutofit/>
          </a:bodyPr>
          <a:lstStyle>
            <a:lvl1pPr>
              <a:lnSpc>
                <a:spcPct val="100000"/>
              </a:lnSpc>
              <a:defRPr sz="3000" b="0" i="0" spc="0" baseline="0">
                <a:latin typeface="+mn-lt"/>
              </a:defRPr>
            </a:lvl1pPr>
          </a:lstStyle>
          <a:p>
            <a:r>
              <a:rPr lang="en-US" dirty="0"/>
              <a:t>CLICK TO EDIT MASTER TITLE STYLE</a:t>
            </a:r>
          </a:p>
        </p:txBody>
      </p:sp>
      <p:sp>
        <p:nvSpPr>
          <p:cNvPr id="8" name="Subtitle 2">
            <a:extLst>
              <a:ext uri="{FF2B5EF4-FFF2-40B4-BE49-F238E27FC236}">
                <a16:creationId xmlns:a16="http://schemas.microsoft.com/office/drawing/2014/main" id="{304A311B-BF0E-4ABD-250E-58093E12EC36}"/>
              </a:ext>
            </a:extLst>
          </p:cNvPr>
          <p:cNvSpPr>
            <a:spLocks noGrp="1"/>
          </p:cNvSpPr>
          <p:nvPr>
            <p:ph type="subTitle" idx="1" hasCustomPrompt="1"/>
          </p:nvPr>
        </p:nvSpPr>
        <p:spPr>
          <a:xfrm>
            <a:off x="1228500" y="2229358"/>
            <a:ext cx="7044643" cy="559184"/>
          </a:xfrm>
        </p:spPr>
        <p:txBody>
          <a:bodyPr lIns="0" tIns="0" rIns="0" bIns="0">
            <a:noAutofit/>
          </a:bodyPr>
          <a:lstStyle>
            <a:lvl1pPr marL="0" indent="0" algn="l">
              <a:buNone/>
              <a:defRPr sz="1800" b="1" spc="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3" name="Footer Placeholder 2">
            <a:extLst>
              <a:ext uri="{FF2B5EF4-FFF2-40B4-BE49-F238E27FC236}">
                <a16:creationId xmlns:a16="http://schemas.microsoft.com/office/drawing/2014/main" id="{2C310569-B083-466A-F24B-8C44360B4EC2}"/>
              </a:ext>
            </a:extLst>
          </p:cNvPr>
          <p:cNvSpPr>
            <a:spLocks noGrp="1"/>
          </p:cNvSpPr>
          <p:nvPr>
            <p:ph type="ftr" sz="quarter" idx="10"/>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75FB78C1-0CD8-FD34-E7BB-B8F6E296A443}"/>
              </a:ext>
            </a:extLst>
          </p:cNvPr>
          <p:cNvSpPr>
            <a:spLocks noGrp="1"/>
          </p:cNvSpPr>
          <p:nvPr>
            <p:ph type="sldNum" sz="quarter" idx="11"/>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3065210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4227E488-456A-A645-EEF4-38AAED9C5ED1}"/>
              </a:ext>
            </a:extLst>
          </p:cNvPr>
          <p:cNvSpPr>
            <a:spLocks noGrp="1"/>
          </p:cNvSpPr>
          <p:nvPr>
            <p:ph type="title" hasCustomPrompt="1"/>
          </p:nvPr>
        </p:nvSpPr>
        <p:spPr>
          <a:xfrm>
            <a:off x="850168" y="876301"/>
            <a:ext cx="10122632" cy="652054"/>
          </a:xfrm>
        </p:spPr>
        <p:txBody>
          <a:bodyPr anchor="ctr">
            <a:noAutofit/>
          </a:bodyPr>
          <a:lstStyle>
            <a:lvl1pPr algn="ctr">
              <a:defRPr sz="3600" baseline="0"/>
            </a:lvl1pPr>
          </a:lstStyle>
          <a:p>
            <a:r>
              <a:rPr lang="en-US" dirty="0"/>
              <a:t>CLICK TO EDIT MASTER TITLE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850327" y="1747520"/>
            <a:ext cx="2226360" cy="2940385"/>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endParaRPr lang="en-US" dirty="0"/>
          </a:p>
        </p:txBody>
      </p:sp>
      <p:sp>
        <p:nvSpPr>
          <p:cNvPr id="21" name="Text Placeholder 20">
            <a:extLst>
              <a:ext uri="{FF2B5EF4-FFF2-40B4-BE49-F238E27FC236}">
                <a16:creationId xmlns:a16="http://schemas.microsoft.com/office/drawing/2014/main" id="{F4825303-FCCD-E705-1213-BF7CF16DF7F6}"/>
              </a:ext>
            </a:extLst>
          </p:cNvPr>
          <p:cNvSpPr>
            <a:spLocks noGrp="1"/>
          </p:cNvSpPr>
          <p:nvPr>
            <p:ph type="body" sz="quarter" idx="17" hasCustomPrompt="1"/>
          </p:nvPr>
        </p:nvSpPr>
        <p:spPr>
          <a:xfrm>
            <a:off x="850326"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985524" y="5567730"/>
            <a:ext cx="1943837" cy="347662"/>
          </a:xfrm>
        </p:spPr>
        <p:txBody>
          <a:bodyPr vert="horz" lIns="0" tIns="0" rIns="0" bIns="0" rtlCol="0">
            <a:noAutofit/>
          </a:bodyPr>
          <a:lstStyle>
            <a:lvl1pPr>
              <a:defRPr lang="en-US" sz="1200" spc="20" baseline="0" dirty="0">
                <a:solidFill>
                  <a:schemeClr val="bg1"/>
                </a:solidFill>
              </a:defRPr>
            </a:lvl1pPr>
          </a:lstStyle>
          <a:p>
            <a:pPr marL="0" lvl="0" indent="0">
              <a:lnSpc>
                <a:spcPct val="100000"/>
              </a:lnSpc>
              <a:spcBef>
                <a:spcPts val="0"/>
              </a:spcBef>
              <a:buNone/>
            </a:pPr>
            <a:r>
              <a:rPr lang="en-US" dirty="0"/>
              <a:t>Title</a:t>
            </a:r>
          </a:p>
        </p:txBody>
      </p:sp>
      <p:sp>
        <p:nvSpPr>
          <p:cNvPr id="25" name="Picture Placeholder 23">
            <a:extLst>
              <a:ext uri="{FF2B5EF4-FFF2-40B4-BE49-F238E27FC236}">
                <a16:creationId xmlns:a16="http://schemas.microsoft.com/office/drawing/2014/main" id="{EA9E795C-FED0-FB6B-2D18-0BDABCA2C5BB}"/>
              </a:ext>
            </a:extLst>
          </p:cNvPr>
          <p:cNvSpPr>
            <a:spLocks noGrp="1"/>
          </p:cNvSpPr>
          <p:nvPr>
            <p:ph type="pic" sz="quarter" idx="26"/>
          </p:nvPr>
        </p:nvSpPr>
        <p:spPr>
          <a:xfrm>
            <a:off x="3489968" y="1758108"/>
            <a:ext cx="2226360" cy="2940385"/>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endParaRPr lang="en-US" dirty="0"/>
          </a:p>
        </p:txBody>
      </p:sp>
      <p:sp>
        <p:nvSpPr>
          <p:cNvPr id="37" name="Text Placeholder 36">
            <a:extLst>
              <a:ext uri="{FF2B5EF4-FFF2-40B4-BE49-F238E27FC236}">
                <a16:creationId xmlns:a16="http://schemas.microsoft.com/office/drawing/2014/main" id="{BF18F814-0B06-5B49-EC7F-2FFDDB498FF6}"/>
              </a:ext>
            </a:extLst>
          </p:cNvPr>
          <p:cNvSpPr>
            <a:spLocks noGrp="1"/>
          </p:cNvSpPr>
          <p:nvPr>
            <p:ph type="body" sz="quarter" idx="34" hasCustomPrompt="1"/>
          </p:nvPr>
        </p:nvSpPr>
        <p:spPr>
          <a:xfrm>
            <a:off x="348996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Name</a:t>
            </a:r>
          </a:p>
        </p:txBody>
      </p:sp>
      <p:sp>
        <p:nvSpPr>
          <p:cNvPr id="28" name="Text Placeholder 28">
            <a:extLst>
              <a:ext uri="{FF2B5EF4-FFF2-40B4-BE49-F238E27FC236}">
                <a16:creationId xmlns:a16="http://schemas.microsoft.com/office/drawing/2014/main" id="{518B0AC6-8555-9EC9-31D5-2D41E9278A30}"/>
              </a:ext>
            </a:extLst>
          </p:cNvPr>
          <p:cNvSpPr>
            <a:spLocks noGrp="1"/>
          </p:cNvSpPr>
          <p:nvPr>
            <p:ph type="body" sz="quarter" idx="29" hasCustomPrompt="1"/>
          </p:nvPr>
        </p:nvSpPr>
        <p:spPr>
          <a:xfrm>
            <a:off x="3631421"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a:lnSpc>
                <a:spcPct val="100000"/>
              </a:lnSpc>
              <a:spcBef>
                <a:spcPts val="0"/>
              </a:spcBef>
              <a:buNone/>
            </a:pPr>
            <a:r>
              <a:rPr lang="en-US" dirty="0"/>
              <a:t>Title</a:t>
            </a:r>
          </a:p>
        </p:txBody>
      </p:sp>
      <p:sp>
        <p:nvSpPr>
          <p:cNvPr id="26" name="Picture Placeholder 23">
            <a:extLst>
              <a:ext uri="{FF2B5EF4-FFF2-40B4-BE49-F238E27FC236}">
                <a16:creationId xmlns:a16="http://schemas.microsoft.com/office/drawing/2014/main" id="{1026B989-CBAD-BCCA-CE61-AC5ABC3F8752}"/>
              </a:ext>
            </a:extLst>
          </p:cNvPr>
          <p:cNvSpPr>
            <a:spLocks noGrp="1"/>
          </p:cNvSpPr>
          <p:nvPr>
            <p:ph type="pic" sz="quarter" idx="27"/>
          </p:nvPr>
        </p:nvSpPr>
        <p:spPr>
          <a:xfrm>
            <a:off x="6139567" y="1758108"/>
            <a:ext cx="2226360" cy="2940385"/>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endParaRPr lang="en-US" dirty="0"/>
          </a:p>
        </p:txBody>
      </p:sp>
      <p:sp>
        <p:nvSpPr>
          <p:cNvPr id="38" name="Text Placeholder 37">
            <a:extLst>
              <a:ext uri="{FF2B5EF4-FFF2-40B4-BE49-F238E27FC236}">
                <a16:creationId xmlns:a16="http://schemas.microsoft.com/office/drawing/2014/main" id="{3A6E4A81-98BC-4A0B-637E-A8A4EF704A29}"/>
              </a:ext>
            </a:extLst>
          </p:cNvPr>
          <p:cNvSpPr>
            <a:spLocks noGrp="1"/>
          </p:cNvSpPr>
          <p:nvPr>
            <p:ph type="body" sz="quarter" idx="35" hasCustomPrompt="1"/>
          </p:nvPr>
        </p:nvSpPr>
        <p:spPr>
          <a:xfrm>
            <a:off x="6139567"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Name</a:t>
            </a:r>
          </a:p>
        </p:txBody>
      </p:sp>
      <p:sp>
        <p:nvSpPr>
          <p:cNvPr id="34" name="Text Placeholder 28">
            <a:extLst>
              <a:ext uri="{FF2B5EF4-FFF2-40B4-BE49-F238E27FC236}">
                <a16:creationId xmlns:a16="http://schemas.microsoft.com/office/drawing/2014/main" id="{671F3A8D-7485-35BA-4D51-752E669CD51B}"/>
              </a:ext>
            </a:extLst>
          </p:cNvPr>
          <p:cNvSpPr>
            <a:spLocks noGrp="1"/>
          </p:cNvSpPr>
          <p:nvPr>
            <p:ph type="body" sz="quarter" idx="31" hasCustomPrompt="1"/>
          </p:nvPr>
        </p:nvSpPr>
        <p:spPr>
          <a:xfrm>
            <a:off x="6260967"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a:lnSpc>
                <a:spcPct val="100000"/>
              </a:lnSpc>
              <a:spcBef>
                <a:spcPts val="0"/>
              </a:spcBef>
              <a:buNone/>
            </a:pPr>
            <a:r>
              <a:rPr lang="en-US" dirty="0"/>
              <a:t>Title</a:t>
            </a:r>
          </a:p>
        </p:txBody>
      </p:sp>
      <p:sp>
        <p:nvSpPr>
          <p:cNvPr id="24" name="Picture Placeholder 23">
            <a:extLst>
              <a:ext uri="{FF2B5EF4-FFF2-40B4-BE49-F238E27FC236}">
                <a16:creationId xmlns:a16="http://schemas.microsoft.com/office/drawing/2014/main" id="{EC3EE756-2FF0-64E0-D905-235B8973F7D5}"/>
              </a:ext>
            </a:extLst>
          </p:cNvPr>
          <p:cNvSpPr>
            <a:spLocks noGrp="1"/>
          </p:cNvSpPr>
          <p:nvPr>
            <p:ph type="pic" sz="quarter" idx="25"/>
          </p:nvPr>
        </p:nvSpPr>
        <p:spPr>
          <a:xfrm>
            <a:off x="8755158" y="1758108"/>
            <a:ext cx="2226360" cy="2940385"/>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endParaRPr lang="en-US" dirty="0"/>
          </a:p>
        </p:txBody>
      </p:sp>
      <p:sp>
        <p:nvSpPr>
          <p:cNvPr id="39" name="Text Placeholder 38">
            <a:extLst>
              <a:ext uri="{FF2B5EF4-FFF2-40B4-BE49-F238E27FC236}">
                <a16:creationId xmlns:a16="http://schemas.microsoft.com/office/drawing/2014/main" id="{35068E76-B8E5-A95C-FAAC-7F43B2481D14}"/>
              </a:ext>
            </a:extLst>
          </p:cNvPr>
          <p:cNvSpPr>
            <a:spLocks noGrp="1"/>
          </p:cNvSpPr>
          <p:nvPr>
            <p:ph type="body" sz="quarter" idx="36" hasCustomPrompt="1"/>
          </p:nvPr>
        </p:nvSpPr>
        <p:spPr>
          <a:xfrm>
            <a:off x="875515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Name</a:t>
            </a:r>
          </a:p>
        </p:txBody>
      </p:sp>
      <p:sp>
        <p:nvSpPr>
          <p:cNvPr id="36" name="Text Placeholder 28">
            <a:extLst>
              <a:ext uri="{FF2B5EF4-FFF2-40B4-BE49-F238E27FC236}">
                <a16:creationId xmlns:a16="http://schemas.microsoft.com/office/drawing/2014/main" id="{5985B1DB-E488-ABA9-E8FB-18D2006DCE09}"/>
              </a:ext>
            </a:extLst>
          </p:cNvPr>
          <p:cNvSpPr>
            <a:spLocks noGrp="1"/>
          </p:cNvSpPr>
          <p:nvPr>
            <p:ph type="body" sz="quarter" idx="33" hasCustomPrompt="1"/>
          </p:nvPr>
        </p:nvSpPr>
        <p:spPr>
          <a:xfrm>
            <a:off x="8890513"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a:lnSpc>
                <a:spcPct val="100000"/>
              </a:lnSpc>
              <a:spcBef>
                <a:spcPts val="0"/>
              </a:spcBef>
              <a:buNone/>
            </a:pPr>
            <a:r>
              <a:rPr lang="en-US" dirty="0"/>
              <a:t>Title</a:t>
            </a:r>
          </a:p>
        </p:txBody>
      </p:sp>
      <p:sp>
        <p:nvSpPr>
          <p:cNvPr id="4" name="Footer Placeholder 3">
            <a:extLst>
              <a:ext uri="{FF2B5EF4-FFF2-40B4-BE49-F238E27FC236}">
                <a16:creationId xmlns:a16="http://schemas.microsoft.com/office/drawing/2014/main" id="{D6FC1105-93C5-0E50-1656-271A54E5D97D}"/>
              </a:ext>
            </a:extLst>
          </p:cNvPr>
          <p:cNvSpPr>
            <a:spLocks noGrp="1"/>
          </p:cNvSpPr>
          <p:nvPr>
            <p:ph type="ftr" sz="quarter" idx="37"/>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E134F48D-1D23-34DB-1FB6-07EEB752692C}"/>
              </a:ext>
            </a:extLst>
          </p:cNvPr>
          <p:cNvSpPr>
            <a:spLocks noGrp="1"/>
          </p:cNvSpPr>
          <p:nvPr>
            <p:ph type="sldNum" sz="quarter" idx="38"/>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21096024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8D869122-E2BC-ED44-681B-43F70BEF81AF}"/>
              </a:ext>
            </a:extLst>
          </p:cNvPr>
          <p:cNvSpPr>
            <a:spLocks noGrp="1"/>
          </p:cNvSpPr>
          <p:nvPr>
            <p:ph type="title" hasCustomPrompt="1"/>
          </p:nvPr>
        </p:nvSpPr>
        <p:spPr>
          <a:xfrm>
            <a:off x="850168" y="876301"/>
            <a:ext cx="10122632" cy="652054"/>
          </a:xfrm>
        </p:spPr>
        <p:txBody>
          <a:bodyPr anchor="ctr">
            <a:noAutofit/>
          </a:bodyPr>
          <a:lstStyle>
            <a:lvl1pPr algn="ctr">
              <a:defRPr sz="3600" baseline="0"/>
            </a:lvl1pPr>
          </a:lstStyle>
          <a:p>
            <a:r>
              <a:rPr lang="en-US" dirty="0"/>
              <a:t>CLICK TO EDIT MASTER TITLE</a:t>
            </a:r>
          </a:p>
        </p:txBody>
      </p:sp>
      <p:sp>
        <p:nvSpPr>
          <p:cNvPr id="8" name="Picture Placeholder 23">
            <a:extLst>
              <a:ext uri="{FF2B5EF4-FFF2-40B4-BE49-F238E27FC236}">
                <a16:creationId xmlns:a16="http://schemas.microsoft.com/office/drawing/2014/main" id="{255CBD6C-C281-8722-27D4-3D2CC5788A07}"/>
              </a:ext>
            </a:extLst>
          </p:cNvPr>
          <p:cNvSpPr>
            <a:spLocks noGrp="1"/>
          </p:cNvSpPr>
          <p:nvPr>
            <p:ph type="pic" sz="quarter" idx="13"/>
          </p:nvPr>
        </p:nvSpPr>
        <p:spPr>
          <a:xfrm>
            <a:off x="1090665" y="1650517"/>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endParaRPr lang="en-US" dirty="0"/>
          </a:p>
        </p:txBody>
      </p:sp>
      <p:sp>
        <p:nvSpPr>
          <p:cNvPr id="34" name="Text Placeholder 33">
            <a:extLst>
              <a:ext uri="{FF2B5EF4-FFF2-40B4-BE49-F238E27FC236}">
                <a16:creationId xmlns:a16="http://schemas.microsoft.com/office/drawing/2014/main" id="{F1774C4E-7344-8232-3750-E424576E1D73}"/>
              </a:ext>
            </a:extLst>
          </p:cNvPr>
          <p:cNvSpPr>
            <a:spLocks noGrp="1"/>
          </p:cNvSpPr>
          <p:nvPr>
            <p:ph type="body" sz="quarter" idx="37" hasCustomPrompt="1"/>
          </p:nvPr>
        </p:nvSpPr>
        <p:spPr>
          <a:xfrm>
            <a:off x="10881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30" name="Text Placeholder 28">
            <a:extLst>
              <a:ext uri="{FF2B5EF4-FFF2-40B4-BE49-F238E27FC236}">
                <a16:creationId xmlns:a16="http://schemas.microsoft.com/office/drawing/2014/main" id="{1CE5D490-4727-FFF1-4BFF-A3DED42ECA3F}"/>
              </a:ext>
            </a:extLst>
          </p:cNvPr>
          <p:cNvSpPr>
            <a:spLocks noGrp="1"/>
          </p:cNvSpPr>
          <p:nvPr>
            <p:ph type="body" sz="quarter" idx="22" hasCustomPrompt="1"/>
          </p:nvPr>
        </p:nvSpPr>
        <p:spPr>
          <a:xfrm>
            <a:off x="1185312" y="358765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18" name="Picture Placeholder 23">
            <a:extLst>
              <a:ext uri="{FF2B5EF4-FFF2-40B4-BE49-F238E27FC236}">
                <a16:creationId xmlns:a16="http://schemas.microsoft.com/office/drawing/2014/main" id="{53802057-01C6-8655-30FA-091AC26925F4}"/>
              </a:ext>
            </a:extLst>
          </p:cNvPr>
          <p:cNvSpPr>
            <a:spLocks noGrp="1"/>
          </p:cNvSpPr>
          <p:nvPr>
            <p:ph type="pic" sz="quarter" idx="15"/>
          </p:nvPr>
        </p:nvSpPr>
        <p:spPr>
          <a:xfrm>
            <a:off x="3638242" y="1656748"/>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endParaRPr lang="en-US" dirty="0"/>
          </a:p>
        </p:txBody>
      </p:sp>
      <p:sp>
        <p:nvSpPr>
          <p:cNvPr id="40" name="Text Placeholder 39">
            <a:extLst>
              <a:ext uri="{FF2B5EF4-FFF2-40B4-BE49-F238E27FC236}">
                <a16:creationId xmlns:a16="http://schemas.microsoft.com/office/drawing/2014/main" id="{69E47AF5-CB74-C3EB-76CA-1CA76678E2D5}"/>
              </a:ext>
            </a:extLst>
          </p:cNvPr>
          <p:cNvSpPr>
            <a:spLocks noGrp="1"/>
          </p:cNvSpPr>
          <p:nvPr>
            <p:ph type="body" sz="quarter" idx="38" hasCustomPrompt="1"/>
          </p:nvPr>
        </p:nvSpPr>
        <p:spPr>
          <a:xfrm>
            <a:off x="36362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36" name="Text Placeholder 28">
            <a:extLst>
              <a:ext uri="{FF2B5EF4-FFF2-40B4-BE49-F238E27FC236}">
                <a16:creationId xmlns:a16="http://schemas.microsoft.com/office/drawing/2014/main" id="{890DFA6A-3356-DE98-022D-0DA202FBFD7E}"/>
              </a:ext>
            </a:extLst>
          </p:cNvPr>
          <p:cNvSpPr>
            <a:spLocks noGrp="1"/>
          </p:cNvSpPr>
          <p:nvPr>
            <p:ph type="body" sz="quarter" idx="26" hasCustomPrompt="1"/>
          </p:nvPr>
        </p:nvSpPr>
        <p:spPr>
          <a:xfrm>
            <a:off x="3734201" y="358977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19" name="Picture Placeholder 23">
            <a:extLst>
              <a:ext uri="{FF2B5EF4-FFF2-40B4-BE49-F238E27FC236}">
                <a16:creationId xmlns:a16="http://schemas.microsoft.com/office/drawing/2014/main" id="{4EB02CDB-488A-8142-CAF9-8E37FFF7C07D}"/>
              </a:ext>
            </a:extLst>
          </p:cNvPr>
          <p:cNvSpPr>
            <a:spLocks noGrp="1"/>
          </p:cNvSpPr>
          <p:nvPr>
            <p:ph type="pic" sz="quarter" idx="16"/>
          </p:nvPr>
        </p:nvSpPr>
        <p:spPr>
          <a:xfrm>
            <a:off x="6185819" y="1662979"/>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endParaRPr lang="en-US" dirty="0"/>
          </a:p>
        </p:txBody>
      </p:sp>
      <p:sp>
        <p:nvSpPr>
          <p:cNvPr id="43" name="Text Placeholder 42">
            <a:extLst>
              <a:ext uri="{FF2B5EF4-FFF2-40B4-BE49-F238E27FC236}">
                <a16:creationId xmlns:a16="http://schemas.microsoft.com/office/drawing/2014/main" id="{4F3265D0-915B-E319-A154-B81C7A2C5B94}"/>
              </a:ext>
            </a:extLst>
          </p:cNvPr>
          <p:cNvSpPr>
            <a:spLocks noGrp="1"/>
          </p:cNvSpPr>
          <p:nvPr>
            <p:ph type="body" sz="quarter" idx="39" hasCustomPrompt="1"/>
          </p:nvPr>
        </p:nvSpPr>
        <p:spPr>
          <a:xfrm>
            <a:off x="6183813"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39" name="Text Placeholder 28">
            <a:extLst>
              <a:ext uri="{FF2B5EF4-FFF2-40B4-BE49-F238E27FC236}">
                <a16:creationId xmlns:a16="http://schemas.microsoft.com/office/drawing/2014/main" id="{CC0A1957-087D-BAC8-2FD3-C7879A14D683}"/>
              </a:ext>
            </a:extLst>
          </p:cNvPr>
          <p:cNvSpPr>
            <a:spLocks noGrp="1"/>
          </p:cNvSpPr>
          <p:nvPr>
            <p:ph type="body" sz="quarter" idx="28" hasCustomPrompt="1"/>
          </p:nvPr>
        </p:nvSpPr>
        <p:spPr>
          <a:xfrm>
            <a:off x="6283090" y="359400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17" name="Picture Placeholder 23">
            <a:extLst>
              <a:ext uri="{FF2B5EF4-FFF2-40B4-BE49-F238E27FC236}">
                <a16:creationId xmlns:a16="http://schemas.microsoft.com/office/drawing/2014/main" id="{C0FA0782-5A43-CA2A-3152-A02B9D5D744A}"/>
              </a:ext>
            </a:extLst>
          </p:cNvPr>
          <p:cNvSpPr>
            <a:spLocks noGrp="1"/>
          </p:cNvSpPr>
          <p:nvPr>
            <p:ph type="pic" sz="quarter" idx="14"/>
          </p:nvPr>
        </p:nvSpPr>
        <p:spPr>
          <a:xfrm>
            <a:off x="8733396" y="1669209"/>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endParaRPr lang="en-US" dirty="0"/>
          </a:p>
        </p:txBody>
      </p:sp>
      <p:sp>
        <p:nvSpPr>
          <p:cNvPr id="46" name="Text Placeholder 45">
            <a:extLst>
              <a:ext uri="{FF2B5EF4-FFF2-40B4-BE49-F238E27FC236}">
                <a16:creationId xmlns:a16="http://schemas.microsoft.com/office/drawing/2014/main" id="{D922E682-729B-97DE-1956-5B8FDDB7A7B0}"/>
              </a:ext>
            </a:extLst>
          </p:cNvPr>
          <p:cNvSpPr>
            <a:spLocks noGrp="1"/>
          </p:cNvSpPr>
          <p:nvPr>
            <p:ph type="body" sz="quarter" idx="40" hasCustomPrompt="1"/>
          </p:nvPr>
        </p:nvSpPr>
        <p:spPr>
          <a:xfrm>
            <a:off x="8731390"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42" name="Text Placeholder 28">
            <a:extLst>
              <a:ext uri="{FF2B5EF4-FFF2-40B4-BE49-F238E27FC236}">
                <a16:creationId xmlns:a16="http://schemas.microsoft.com/office/drawing/2014/main" id="{8A2E2333-661F-499A-4099-13003D5327DE}"/>
              </a:ext>
            </a:extLst>
          </p:cNvPr>
          <p:cNvSpPr>
            <a:spLocks noGrp="1"/>
          </p:cNvSpPr>
          <p:nvPr>
            <p:ph type="body" sz="quarter" idx="30" hasCustomPrompt="1"/>
          </p:nvPr>
        </p:nvSpPr>
        <p:spPr>
          <a:xfrm>
            <a:off x="8831978" y="359189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24" name="Picture Placeholder 23">
            <a:extLst>
              <a:ext uri="{FF2B5EF4-FFF2-40B4-BE49-F238E27FC236}">
                <a16:creationId xmlns:a16="http://schemas.microsoft.com/office/drawing/2014/main" id="{BC2B0E64-6036-C50A-4B09-3307E136D0DB}"/>
              </a:ext>
            </a:extLst>
          </p:cNvPr>
          <p:cNvSpPr>
            <a:spLocks noGrp="1"/>
          </p:cNvSpPr>
          <p:nvPr>
            <p:ph type="pic" sz="quarter" idx="17"/>
          </p:nvPr>
        </p:nvSpPr>
        <p:spPr>
          <a:xfrm>
            <a:off x="1090665" y="4221285"/>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endParaRPr lang="en-US" dirty="0"/>
          </a:p>
        </p:txBody>
      </p:sp>
      <p:sp>
        <p:nvSpPr>
          <p:cNvPr id="49" name="Text Placeholder 48">
            <a:extLst>
              <a:ext uri="{FF2B5EF4-FFF2-40B4-BE49-F238E27FC236}">
                <a16:creationId xmlns:a16="http://schemas.microsoft.com/office/drawing/2014/main" id="{B1360129-7F80-B48D-D46B-A111F17E47B4}"/>
              </a:ext>
            </a:extLst>
          </p:cNvPr>
          <p:cNvSpPr>
            <a:spLocks noGrp="1"/>
          </p:cNvSpPr>
          <p:nvPr>
            <p:ph type="body" sz="quarter" idx="41" hasCustomPrompt="1"/>
          </p:nvPr>
        </p:nvSpPr>
        <p:spPr>
          <a:xfrm>
            <a:off x="10881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33" name="Text Placeholder 28">
            <a:extLst>
              <a:ext uri="{FF2B5EF4-FFF2-40B4-BE49-F238E27FC236}">
                <a16:creationId xmlns:a16="http://schemas.microsoft.com/office/drawing/2014/main" id="{34A00EE2-7DE2-BF48-E0C1-81C2158B4107}"/>
              </a:ext>
            </a:extLst>
          </p:cNvPr>
          <p:cNvSpPr>
            <a:spLocks noGrp="1"/>
          </p:cNvSpPr>
          <p:nvPr>
            <p:ph type="body" sz="quarter" idx="24" hasCustomPrompt="1"/>
          </p:nvPr>
        </p:nvSpPr>
        <p:spPr>
          <a:xfrm>
            <a:off x="1185312" y="615040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26" name="Picture Placeholder 23">
            <a:extLst>
              <a:ext uri="{FF2B5EF4-FFF2-40B4-BE49-F238E27FC236}">
                <a16:creationId xmlns:a16="http://schemas.microsoft.com/office/drawing/2014/main" id="{90EE9725-A8CC-5A72-59F1-663EECC9FDF7}"/>
              </a:ext>
            </a:extLst>
          </p:cNvPr>
          <p:cNvSpPr>
            <a:spLocks noGrp="1"/>
          </p:cNvSpPr>
          <p:nvPr>
            <p:ph type="pic" sz="quarter" idx="19"/>
          </p:nvPr>
        </p:nvSpPr>
        <p:spPr>
          <a:xfrm>
            <a:off x="3638242" y="4218973"/>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endParaRPr lang="en-US" dirty="0"/>
          </a:p>
        </p:txBody>
      </p:sp>
      <p:sp>
        <p:nvSpPr>
          <p:cNvPr id="52" name="Text Placeholder 51">
            <a:extLst>
              <a:ext uri="{FF2B5EF4-FFF2-40B4-BE49-F238E27FC236}">
                <a16:creationId xmlns:a16="http://schemas.microsoft.com/office/drawing/2014/main" id="{874C74F1-405C-C6EE-A607-2236B9B08E00}"/>
              </a:ext>
            </a:extLst>
          </p:cNvPr>
          <p:cNvSpPr>
            <a:spLocks noGrp="1"/>
          </p:cNvSpPr>
          <p:nvPr>
            <p:ph type="body" sz="quarter" idx="42" hasCustomPrompt="1"/>
          </p:nvPr>
        </p:nvSpPr>
        <p:spPr>
          <a:xfrm>
            <a:off x="36362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45" name="Text Placeholder 28">
            <a:extLst>
              <a:ext uri="{FF2B5EF4-FFF2-40B4-BE49-F238E27FC236}">
                <a16:creationId xmlns:a16="http://schemas.microsoft.com/office/drawing/2014/main" id="{F3B25311-1AE4-31EC-9514-AD4642A2B4F9}"/>
              </a:ext>
            </a:extLst>
          </p:cNvPr>
          <p:cNvSpPr>
            <a:spLocks noGrp="1"/>
          </p:cNvSpPr>
          <p:nvPr>
            <p:ph type="body" sz="quarter" idx="32" hasCustomPrompt="1"/>
          </p:nvPr>
        </p:nvSpPr>
        <p:spPr>
          <a:xfrm>
            <a:off x="3734201" y="6151618"/>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27" name="Picture Placeholder 23">
            <a:extLst>
              <a:ext uri="{FF2B5EF4-FFF2-40B4-BE49-F238E27FC236}">
                <a16:creationId xmlns:a16="http://schemas.microsoft.com/office/drawing/2014/main" id="{EA14E23B-F3B1-C7A2-B03A-1CEABC2E4CF2}"/>
              </a:ext>
            </a:extLst>
          </p:cNvPr>
          <p:cNvSpPr>
            <a:spLocks noGrp="1"/>
          </p:cNvSpPr>
          <p:nvPr>
            <p:ph type="pic" sz="quarter" idx="20"/>
          </p:nvPr>
        </p:nvSpPr>
        <p:spPr>
          <a:xfrm>
            <a:off x="6185819" y="4220129"/>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endParaRPr lang="en-US" dirty="0"/>
          </a:p>
        </p:txBody>
      </p:sp>
      <p:sp>
        <p:nvSpPr>
          <p:cNvPr id="53" name="Text Placeholder 52">
            <a:extLst>
              <a:ext uri="{FF2B5EF4-FFF2-40B4-BE49-F238E27FC236}">
                <a16:creationId xmlns:a16="http://schemas.microsoft.com/office/drawing/2014/main" id="{3914135F-F251-D319-FE2A-787B519F9071}"/>
              </a:ext>
            </a:extLst>
          </p:cNvPr>
          <p:cNvSpPr>
            <a:spLocks noGrp="1"/>
          </p:cNvSpPr>
          <p:nvPr>
            <p:ph type="body" sz="quarter" idx="43" hasCustomPrompt="1"/>
          </p:nvPr>
        </p:nvSpPr>
        <p:spPr>
          <a:xfrm>
            <a:off x="6183813"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48" name="Text Placeholder 28">
            <a:extLst>
              <a:ext uri="{FF2B5EF4-FFF2-40B4-BE49-F238E27FC236}">
                <a16:creationId xmlns:a16="http://schemas.microsoft.com/office/drawing/2014/main" id="{A39619BE-B308-86FC-D02B-5B8AE1C8BF91}"/>
              </a:ext>
            </a:extLst>
          </p:cNvPr>
          <p:cNvSpPr>
            <a:spLocks noGrp="1"/>
          </p:cNvSpPr>
          <p:nvPr>
            <p:ph type="body" sz="quarter" idx="34" hasCustomPrompt="1"/>
          </p:nvPr>
        </p:nvSpPr>
        <p:spPr>
          <a:xfrm>
            <a:off x="6283090" y="614918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25" name="Picture Placeholder 23">
            <a:extLst>
              <a:ext uri="{FF2B5EF4-FFF2-40B4-BE49-F238E27FC236}">
                <a16:creationId xmlns:a16="http://schemas.microsoft.com/office/drawing/2014/main" id="{D44FC776-875A-9EAD-435C-F5D0F3DF3852}"/>
              </a:ext>
            </a:extLst>
          </p:cNvPr>
          <p:cNvSpPr>
            <a:spLocks noGrp="1"/>
          </p:cNvSpPr>
          <p:nvPr>
            <p:ph type="pic" sz="quarter" idx="18"/>
          </p:nvPr>
        </p:nvSpPr>
        <p:spPr>
          <a:xfrm>
            <a:off x="8733396" y="4222440"/>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endParaRPr lang="en-US" dirty="0"/>
          </a:p>
        </p:txBody>
      </p:sp>
      <p:sp>
        <p:nvSpPr>
          <p:cNvPr id="54" name="Text Placeholder 53">
            <a:extLst>
              <a:ext uri="{FF2B5EF4-FFF2-40B4-BE49-F238E27FC236}">
                <a16:creationId xmlns:a16="http://schemas.microsoft.com/office/drawing/2014/main" id="{B9DED069-060F-0176-B4A9-26120A147B76}"/>
              </a:ext>
            </a:extLst>
          </p:cNvPr>
          <p:cNvSpPr>
            <a:spLocks noGrp="1"/>
          </p:cNvSpPr>
          <p:nvPr>
            <p:ph type="body" sz="quarter" idx="44" hasCustomPrompt="1"/>
          </p:nvPr>
        </p:nvSpPr>
        <p:spPr>
          <a:xfrm>
            <a:off x="8731390"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Name</a:t>
            </a:r>
          </a:p>
        </p:txBody>
      </p:sp>
      <p:sp>
        <p:nvSpPr>
          <p:cNvPr id="51" name="Text Placeholder 28">
            <a:extLst>
              <a:ext uri="{FF2B5EF4-FFF2-40B4-BE49-F238E27FC236}">
                <a16:creationId xmlns:a16="http://schemas.microsoft.com/office/drawing/2014/main" id="{4AD10861-EBBA-146D-C4EC-C0252F808B53}"/>
              </a:ext>
            </a:extLst>
          </p:cNvPr>
          <p:cNvSpPr>
            <a:spLocks noGrp="1"/>
          </p:cNvSpPr>
          <p:nvPr>
            <p:ph type="body" sz="quarter" idx="36" hasCustomPrompt="1"/>
          </p:nvPr>
        </p:nvSpPr>
        <p:spPr>
          <a:xfrm>
            <a:off x="8831978" y="6152835"/>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a:lnSpc>
                <a:spcPct val="100000"/>
              </a:lnSpc>
              <a:spcBef>
                <a:spcPts val="0"/>
              </a:spcBef>
              <a:buNone/>
            </a:pPr>
            <a:r>
              <a:rPr lang="en-US" dirty="0"/>
              <a:t>Title</a:t>
            </a:r>
          </a:p>
        </p:txBody>
      </p:sp>
      <p:sp>
        <p:nvSpPr>
          <p:cNvPr id="2" name="Footer Placeholder 1">
            <a:extLst>
              <a:ext uri="{FF2B5EF4-FFF2-40B4-BE49-F238E27FC236}">
                <a16:creationId xmlns:a16="http://schemas.microsoft.com/office/drawing/2014/main" id="{58B2A1B4-8B38-9645-3655-35A4232B984C}"/>
              </a:ext>
            </a:extLst>
          </p:cNvPr>
          <p:cNvSpPr>
            <a:spLocks noGrp="1"/>
          </p:cNvSpPr>
          <p:nvPr>
            <p:ph type="ftr" sz="quarter" idx="45"/>
          </p:nvPr>
        </p:nvSpPr>
        <p:spPr/>
        <p:txBody>
          <a:bodyPr/>
          <a:lstStyle/>
          <a:p>
            <a:r>
              <a:rPr lang="en-US" dirty="0"/>
              <a:t>Presentation Title</a:t>
            </a:r>
          </a:p>
        </p:txBody>
      </p:sp>
      <p:sp>
        <p:nvSpPr>
          <p:cNvPr id="3" name="Slide Number Placeholder 2">
            <a:extLst>
              <a:ext uri="{FF2B5EF4-FFF2-40B4-BE49-F238E27FC236}">
                <a16:creationId xmlns:a16="http://schemas.microsoft.com/office/drawing/2014/main" id="{FFD77F83-709B-A595-838B-A50CBBA8DB76}"/>
              </a:ext>
            </a:extLst>
          </p:cNvPr>
          <p:cNvSpPr>
            <a:spLocks noGrp="1"/>
          </p:cNvSpPr>
          <p:nvPr>
            <p:ph type="sldNum" sz="quarter" idx="46"/>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7107026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1" name="Title 21">
            <a:extLst>
              <a:ext uri="{FF2B5EF4-FFF2-40B4-BE49-F238E27FC236}">
                <a16:creationId xmlns:a16="http://schemas.microsoft.com/office/drawing/2014/main" id="{3995F526-330B-DAB7-25A1-EFA47C9C8033}"/>
              </a:ext>
            </a:extLst>
          </p:cNvPr>
          <p:cNvSpPr>
            <a:spLocks noGrp="1"/>
          </p:cNvSpPr>
          <p:nvPr>
            <p:ph type="title" hasCustomPrompt="1"/>
          </p:nvPr>
        </p:nvSpPr>
        <p:spPr>
          <a:xfrm>
            <a:off x="847384" y="884982"/>
            <a:ext cx="5744335" cy="979204"/>
          </a:xfrm>
        </p:spPr>
        <p:txBody>
          <a:bodyPr lIns="0" tIns="0" rIns="0" bIns="0" anchor="t">
            <a:noAutofit/>
          </a:bodyPr>
          <a:lstStyle>
            <a:lvl1pPr>
              <a:defRPr sz="3600" cap="all" baseline="0"/>
            </a:lvl1pPr>
          </a:lstStyle>
          <a:p>
            <a:r>
              <a:rPr lang="en-US" dirty="0"/>
              <a:t>CLICK TO EDIT MASTER TITLE</a:t>
            </a:r>
          </a:p>
        </p:txBody>
      </p:sp>
      <p:sp>
        <p:nvSpPr>
          <p:cNvPr id="15" name="Text Placeholder 28">
            <a:extLst>
              <a:ext uri="{FF2B5EF4-FFF2-40B4-BE49-F238E27FC236}">
                <a16:creationId xmlns:a16="http://schemas.microsoft.com/office/drawing/2014/main" id="{93B8605C-A60E-DE47-5851-9BF04601C891}"/>
              </a:ext>
            </a:extLst>
          </p:cNvPr>
          <p:cNvSpPr>
            <a:spLocks noGrp="1"/>
          </p:cNvSpPr>
          <p:nvPr>
            <p:ph type="body" sz="quarter" idx="31" hasCustomPrompt="1"/>
          </p:nvPr>
        </p:nvSpPr>
        <p:spPr>
          <a:xfrm>
            <a:off x="852790" y="1864186"/>
            <a:ext cx="5753520" cy="631867"/>
          </a:xfrm>
        </p:spPr>
        <p:txBody>
          <a:bodyPr lIns="0" tIns="0" rIns="0" bIns="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r>
              <a:rPr lang="en-US" dirty="0"/>
              <a:t>CLICK TO EDIT MASTER SUBTITLE STYLE</a:t>
            </a:r>
          </a:p>
        </p:txBody>
      </p:sp>
      <p:sp>
        <p:nvSpPr>
          <p:cNvPr id="40" name="Text Placeholder 28">
            <a:extLst>
              <a:ext uri="{FF2B5EF4-FFF2-40B4-BE49-F238E27FC236}">
                <a16:creationId xmlns:a16="http://schemas.microsoft.com/office/drawing/2014/main" id="{7B436DCE-21AD-38E2-5C66-1BA09385112D}"/>
              </a:ext>
            </a:extLst>
          </p:cNvPr>
          <p:cNvSpPr>
            <a:spLocks noGrp="1"/>
          </p:cNvSpPr>
          <p:nvPr>
            <p:ph type="body" sz="quarter" idx="29" hasCustomPrompt="1"/>
          </p:nvPr>
        </p:nvSpPr>
        <p:spPr>
          <a:xfrm>
            <a:off x="851805" y="2553205"/>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a:lnSpc>
                <a:spcPct val="100000"/>
              </a:lnSpc>
              <a:spcBef>
                <a:spcPts val="0"/>
              </a:spcBef>
            </a:pPr>
            <a:r>
              <a:rPr lang="en-US" dirty="0"/>
              <a:t>Second level</a:t>
            </a:r>
          </a:p>
          <a:p>
            <a:pPr marL="285750" lvl="0" indent="-285750">
              <a:lnSpc>
                <a:spcPct val="100000"/>
              </a:lnSpc>
              <a:spcBef>
                <a:spcPts val="0"/>
              </a:spcBef>
            </a:pPr>
            <a:endParaRPr lang="en-US" dirty="0"/>
          </a:p>
        </p:txBody>
      </p:sp>
      <p:sp>
        <p:nvSpPr>
          <p:cNvPr id="20" name="Text Placeholder 28">
            <a:extLst>
              <a:ext uri="{FF2B5EF4-FFF2-40B4-BE49-F238E27FC236}">
                <a16:creationId xmlns:a16="http://schemas.microsoft.com/office/drawing/2014/main" id="{3A8FAFF0-E023-1B32-CC58-E8ABA8632D2E}"/>
              </a:ext>
            </a:extLst>
          </p:cNvPr>
          <p:cNvSpPr>
            <a:spLocks noGrp="1"/>
          </p:cNvSpPr>
          <p:nvPr>
            <p:ph type="body" sz="quarter" idx="33" hasCustomPrompt="1"/>
          </p:nvPr>
        </p:nvSpPr>
        <p:spPr>
          <a:xfrm>
            <a:off x="852790" y="4057317"/>
            <a:ext cx="5753520" cy="631867"/>
          </a:xfrm>
        </p:spPr>
        <p:txBody>
          <a:bodyPr lIns="0" tIns="0" rIns="0" bIns="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r>
              <a:rPr lang="en-US" dirty="0"/>
              <a:t>CLICK TO EDIT MASTER SUBTITLE STYLE</a:t>
            </a:r>
          </a:p>
        </p:txBody>
      </p:sp>
      <p:sp>
        <p:nvSpPr>
          <p:cNvPr id="19" name="Text Placeholder 28">
            <a:extLst>
              <a:ext uri="{FF2B5EF4-FFF2-40B4-BE49-F238E27FC236}">
                <a16:creationId xmlns:a16="http://schemas.microsoft.com/office/drawing/2014/main" id="{B73215FA-B8EB-7DD7-837F-F76B74F83728}"/>
              </a:ext>
            </a:extLst>
          </p:cNvPr>
          <p:cNvSpPr>
            <a:spLocks noGrp="1"/>
          </p:cNvSpPr>
          <p:nvPr>
            <p:ph type="body" sz="quarter" idx="32" hasCustomPrompt="1"/>
          </p:nvPr>
        </p:nvSpPr>
        <p:spPr>
          <a:xfrm>
            <a:off x="851805" y="4746336"/>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a:lnSpc>
                <a:spcPct val="100000"/>
              </a:lnSpc>
              <a:spcBef>
                <a:spcPts val="0"/>
              </a:spcBef>
            </a:pPr>
            <a:r>
              <a:rPr lang="en-US" dirty="0"/>
              <a:t>Second level</a:t>
            </a:r>
          </a:p>
          <a:p>
            <a:pPr marL="285750" lvl="0" indent="-285750">
              <a:lnSpc>
                <a:spcPct val="100000"/>
              </a:lnSpc>
              <a:spcBef>
                <a:spcPts val="0"/>
              </a:spcBef>
            </a:pPr>
            <a:endParaRPr lang="en-US" dirty="0"/>
          </a:p>
        </p:txBody>
      </p:sp>
      <p:sp>
        <p:nvSpPr>
          <p:cNvPr id="32" name="Rectangle 31">
            <a:extLst>
              <a:ext uri="{FF2B5EF4-FFF2-40B4-BE49-F238E27FC236}">
                <a16:creationId xmlns:a16="http://schemas.microsoft.com/office/drawing/2014/main" id="{4AED9AA9-2FB1-B400-47C0-803090B07B01}"/>
              </a:ext>
            </a:extLst>
          </p:cNvPr>
          <p:cNvSpPr/>
          <p:nvPr userDrawn="1"/>
        </p:nvSpPr>
        <p:spPr>
          <a:xfrm>
            <a:off x="7793831" y="810843"/>
            <a:ext cx="3091172" cy="5597912"/>
          </a:xfrm>
          <a:prstGeom prst="rect">
            <a:avLst/>
          </a:prstGeom>
          <a:solidFill>
            <a:schemeClr val="accent1">
              <a:alpha val="9323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18" name="Picture Placeholder 17">
            <a:extLst>
              <a:ext uri="{FF2B5EF4-FFF2-40B4-BE49-F238E27FC236}">
                <a16:creationId xmlns:a16="http://schemas.microsoft.com/office/drawing/2014/main" id="{C39E8D03-897F-C49F-D816-03B8BD63013D}"/>
              </a:ext>
            </a:extLst>
          </p:cNvPr>
          <p:cNvSpPr>
            <a:spLocks noGrp="1"/>
          </p:cNvSpPr>
          <p:nvPr>
            <p:ph type="pic" sz="quarter" idx="10"/>
          </p:nvPr>
        </p:nvSpPr>
        <p:spPr>
          <a:xfrm>
            <a:off x="7214510" y="1066373"/>
            <a:ext cx="2243137" cy="4929188"/>
          </a:xfrm>
          <a:solidFill>
            <a:schemeClr val="accent1">
              <a:lumMod val="20000"/>
              <a:lumOff val="80000"/>
            </a:schemeClr>
          </a:solidFill>
        </p:spPr>
        <p:txBody>
          <a:bodyPr anchor="ctr">
            <a:noAutofit/>
          </a:bodyPr>
          <a:lstStyle>
            <a:lvl1pPr algn="ctr">
              <a:defRPr/>
            </a:lvl1pPr>
          </a:lstStyle>
          <a:p>
            <a:endParaRPr lang="en-US" dirty="0"/>
          </a:p>
        </p:txBody>
      </p:sp>
      <p:sp>
        <p:nvSpPr>
          <p:cNvPr id="22" name="Picture Placeholder 17">
            <a:extLst>
              <a:ext uri="{FF2B5EF4-FFF2-40B4-BE49-F238E27FC236}">
                <a16:creationId xmlns:a16="http://schemas.microsoft.com/office/drawing/2014/main" id="{DE571619-8CCB-E378-472D-84C8ED7F8AC4}"/>
              </a:ext>
            </a:extLst>
          </p:cNvPr>
          <p:cNvSpPr>
            <a:spLocks noGrp="1"/>
          </p:cNvSpPr>
          <p:nvPr>
            <p:ph type="pic" sz="quarter" idx="13"/>
          </p:nvPr>
        </p:nvSpPr>
        <p:spPr>
          <a:xfrm>
            <a:off x="9791099" y="1066373"/>
            <a:ext cx="1672682" cy="2278993"/>
          </a:xfrm>
          <a:solidFill>
            <a:schemeClr val="accent1">
              <a:lumMod val="20000"/>
              <a:lumOff val="80000"/>
            </a:schemeClr>
          </a:solidFill>
        </p:spPr>
        <p:txBody>
          <a:bodyPr anchor="ctr">
            <a:noAutofit/>
          </a:bodyPr>
          <a:lstStyle>
            <a:lvl1pPr algn="ctr">
              <a:defRPr/>
            </a:lvl1pPr>
          </a:lstStyle>
          <a:p>
            <a:endParaRPr lang="en-US" dirty="0"/>
          </a:p>
        </p:txBody>
      </p:sp>
      <p:sp>
        <p:nvSpPr>
          <p:cNvPr id="23" name="Picture Placeholder 17">
            <a:extLst>
              <a:ext uri="{FF2B5EF4-FFF2-40B4-BE49-F238E27FC236}">
                <a16:creationId xmlns:a16="http://schemas.microsoft.com/office/drawing/2014/main" id="{4A772672-1696-B0AC-34A7-37560F101DFE}"/>
              </a:ext>
            </a:extLst>
          </p:cNvPr>
          <p:cNvSpPr>
            <a:spLocks noGrp="1"/>
          </p:cNvSpPr>
          <p:nvPr>
            <p:ph type="pic" sz="quarter" idx="14"/>
          </p:nvPr>
        </p:nvSpPr>
        <p:spPr>
          <a:xfrm>
            <a:off x="9791099" y="3716568"/>
            <a:ext cx="1672682" cy="2278993"/>
          </a:xfrm>
          <a:solidFill>
            <a:schemeClr val="accent1">
              <a:lumMod val="20000"/>
              <a:lumOff val="80000"/>
            </a:schemeClr>
          </a:solidFill>
        </p:spPr>
        <p:txBody>
          <a:bodyPr anchor="ctr">
            <a:noAutofit/>
          </a:bodyPr>
          <a:lstStyle>
            <a:lvl1pPr algn="ctr">
              <a:defRPr/>
            </a:lvl1pPr>
          </a:lstStyle>
          <a:p>
            <a:endParaRPr lang="en-US" dirty="0"/>
          </a:p>
        </p:txBody>
      </p:sp>
      <p:sp>
        <p:nvSpPr>
          <p:cNvPr id="2" name="Footer Placeholder 1">
            <a:extLst>
              <a:ext uri="{FF2B5EF4-FFF2-40B4-BE49-F238E27FC236}">
                <a16:creationId xmlns:a16="http://schemas.microsoft.com/office/drawing/2014/main" id="{5A615220-DA65-3A8D-609D-95B6D86B192A}"/>
              </a:ext>
            </a:extLst>
          </p:cNvPr>
          <p:cNvSpPr>
            <a:spLocks noGrp="1"/>
          </p:cNvSpPr>
          <p:nvPr>
            <p:ph type="ftr" sz="quarter" idx="34"/>
          </p:nvPr>
        </p:nvSpPr>
        <p:spPr/>
        <p:txBody>
          <a:bodyPr/>
          <a:lstStyle/>
          <a:p>
            <a:r>
              <a:rPr lang="en-US" dirty="0"/>
              <a:t>Presentation Title</a:t>
            </a:r>
          </a:p>
        </p:txBody>
      </p:sp>
      <p:sp>
        <p:nvSpPr>
          <p:cNvPr id="3" name="Slide Number Placeholder 2">
            <a:extLst>
              <a:ext uri="{FF2B5EF4-FFF2-40B4-BE49-F238E27FC236}">
                <a16:creationId xmlns:a16="http://schemas.microsoft.com/office/drawing/2014/main" id="{6AC2A57F-F2BF-F3B3-9D45-5DCD2608D80C}"/>
              </a:ext>
            </a:extLst>
          </p:cNvPr>
          <p:cNvSpPr>
            <a:spLocks noGrp="1"/>
          </p:cNvSpPr>
          <p:nvPr>
            <p:ph type="sldNum" sz="quarter" idx="35"/>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29771231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21385B8-472C-422F-2A52-C71336190A24}"/>
              </a:ext>
            </a:extLst>
          </p:cNvPr>
          <p:cNvSpPr>
            <a:spLocks noGrp="1"/>
          </p:cNvSpPr>
          <p:nvPr>
            <p:ph type="title" hasCustomPrompt="1"/>
          </p:nvPr>
        </p:nvSpPr>
        <p:spPr>
          <a:xfrm>
            <a:off x="850168" y="876301"/>
            <a:ext cx="10122632" cy="652054"/>
          </a:xfrm>
        </p:spPr>
        <p:txBody>
          <a:bodyPr anchor="ctr">
            <a:noAutofit/>
          </a:bodyPr>
          <a:lstStyle>
            <a:lvl1pPr algn="ctr">
              <a:defRPr sz="3600" baseline="0"/>
            </a:lvl1pPr>
          </a:lstStyle>
          <a:p>
            <a:r>
              <a:rPr lang="en-US" dirty="0"/>
              <a:t>CLICK TO EDIT MASTER TITLE</a:t>
            </a:r>
          </a:p>
        </p:txBody>
      </p:sp>
      <p:sp>
        <p:nvSpPr>
          <p:cNvPr id="2" name="Oval 1">
            <a:extLst>
              <a:ext uri="{FF2B5EF4-FFF2-40B4-BE49-F238E27FC236}">
                <a16:creationId xmlns:a16="http://schemas.microsoft.com/office/drawing/2014/main" id="{9DE7CA9C-8486-4EA1-8701-DB28FF478598}"/>
              </a:ext>
            </a:extLst>
          </p:cNvPr>
          <p:cNvSpPr/>
          <p:nvPr userDrawn="1"/>
        </p:nvSpPr>
        <p:spPr>
          <a:xfrm>
            <a:off x="2060160"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26" name="Picture Placeholder 13">
            <a:extLst>
              <a:ext uri="{FF2B5EF4-FFF2-40B4-BE49-F238E27FC236}">
                <a16:creationId xmlns:a16="http://schemas.microsoft.com/office/drawing/2014/main" id="{5C378C59-971F-BF38-742D-D95B205A12CA}"/>
              </a:ext>
            </a:extLst>
          </p:cNvPr>
          <p:cNvSpPr>
            <a:spLocks noGrp="1"/>
          </p:cNvSpPr>
          <p:nvPr>
            <p:ph type="pic" sz="quarter" idx="32"/>
          </p:nvPr>
        </p:nvSpPr>
        <p:spPr>
          <a:xfrm>
            <a:off x="1540257" y="2001750"/>
            <a:ext cx="1159161" cy="1036101"/>
          </a:xfrm>
          <a:noFill/>
        </p:spPr>
        <p:txBody>
          <a:bodyPr anchor="ctr">
            <a:noAutofit/>
          </a:bodyPr>
          <a:lstStyle>
            <a:lvl1pPr algn="ctr">
              <a:defRPr sz="1600"/>
            </a:lvl1pPr>
          </a:lstStyle>
          <a:p>
            <a:endParaRPr lang="en-US" dirty="0"/>
          </a:p>
        </p:txBody>
      </p:sp>
      <p:sp>
        <p:nvSpPr>
          <p:cNvPr id="21" name="Subtitle 2">
            <a:extLst>
              <a:ext uri="{FF2B5EF4-FFF2-40B4-BE49-F238E27FC236}">
                <a16:creationId xmlns:a16="http://schemas.microsoft.com/office/drawing/2014/main" id="{3BAF3E19-6FBE-8CBB-4079-33F65C860D3F}"/>
              </a:ext>
            </a:extLst>
          </p:cNvPr>
          <p:cNvSpPr>
            <a:spLocks noGrp="1"/>
          </p:cNvSpPr>
          <p:nvPr>
            <p:ph type="subTitle" idx="1" hasCustomPrompt="1"/>
          </p:nvPr>
        </p:nvSpPr>
        <p:spPr>
          <a:xfrm>
            <a:off x="844257" y="3029583"/>
            <a:ext cx="2940863" cy="1002007"/>
          </a:xfrm>
        </p:spPr>
        <p:txBody>
          <a:bodyPr anchor="b">
            <a:noAutofit/>
          </a:bodyPr>
          <a:lstStyle>
            <a:lvl1pPr marL="0" indent="0" algn="l">
              <a:lnSpc>
                <a:spcPct val="100000"/>
              </a:lnSpc>
              <a:buNone/>
              <a:defRPr sz="2000" b="1" i="0" cap="all" spc="300" baseline="0">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2" name="Content Placeholder 2">
            <a:extLst>
              <a:ext uri="{FF2B5EF4-FFF2-40B4-BE49-F238E27FC236}">
                <a16:creationId xmlns:a16="http://schemas.microsoft.com/office/drawing/2014/main" id="{16C42666-9F54-E92B-0327-85CCBAD21F0A}"/>
              </a:ext>
            </a:extLst>
          </p:cNvPr>
          <p:cNvSpPr>
            <a:spLocks noGrp="1"/>
          </p:cNvSpPr>
          <p:nvPr>
            <p:ph idx="10" hasCustomPrompt="1"/>
          </p:nvPr>
        </p:nvSpPr>
        <p:spPr>
          <a:xfrm>
            <a:off x="844257" y="4053021"/>
            <a:ext cx="2944737" cy="2284667"/>
          </a:xfrm>
        </p:spPr>
        <p:txBody>
          <a:bodyPr lIns="0" tIns="0" rIns="0" bIns="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Oval 2">
            <a:extLst>
              <a:ext uri="{FF2B5EF4-FFF2-40B4-BE49-F238E27FC236}">
                <a16:creationId xmlns:a16="http://schemas.microsoft.com/office/drawing/2014/main" id="{FCFF2E1B-0868-370D-4DD5-C9FAA608FAF8}"/>
              </a:ext>
            </a:extLst>
          </p:cNvPr>
          <p:cNvSpPr/>
          <p:nvPr userDrawn="1"/>
        </p:nvSpPr>
        <p:spPr>
          <a:xfrm>
            <a:off x="5617535"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14" name="Picture Placeholder 13">
            <a:extLst>
              <a:ext uri="{FF2B5EF4-FFF2-40B4-BE49-F238E27FC236}">
                <a16:creationId xmlns:a16="http://schemas.microsoft.com/office/drawing/2014/main" id="{0B4A9B4F-A838-18BA-A205-674E6E13EB45}"/>
              </a:ext>
            </a:extLst>
          </p:cNvPr>
          <p:cNvSpPr>
            <a:spLocks noGrp="1"/>
          </p:cNvSpPr>
          <p:nvPr>
            <p:ph type="pic" sz="quarter" idx="30"/>
          </p:nvPr>
        </p:nvSpPr>
        <p:spPr>
          <a:xfrm>
            <a:off x="5107541" y="2001750"/>
            <a:ext cx="1159161" cy="1036101"/>
          </a:xfrm>
          <a:noFill/>
        </p:spPr>
        <p:txBody>
          <a:bodyPr anchor="ctr">
            <a:noAutofit/>
          </a:bodyPr>
          <a:lstStyle>
            <a:lvl1pPr algn="ctr">
              <a:defRPr sz="1600"/>
            </a:lvl1pPr>
          </a:lstStyle>
          <a:p>
            <a:endParaRPr lang="en-US" dirty="0"/>
          </a:p>
        </p:txBody>
      </p:sp>
      <p:sp>
        <p:nvSpPr>
          <p:cNvPr id="31" name="Text Placeholder 28">
            <a:extLst>
              <a:ext uri="{FF2B5EF4-FFF2-40B4-BE49-F238E27FC236}">
                <a16:creationId xmlns:a16="http://schemas.microsoft.com/office/drawing/2014/main" id="{35959781-AA1F-7789-57AC-F3583B408E73}"/>
              </a:ext>
            </a:extLst>
          </p:cNvPr>
          <p:cNvSpPr>
            <a:spLocks noGrp="1"/>
          </p:cNvSpPr>
          <p:nvPr>
            <p:ph type="body" sz="quarter" idx="28" hasCustomPrompt="1"/>
          </p:nvPr>
        </p:nvSpPr>
        <p:spPr>
          <a:xfrm>
            <a:off x="4617227" y="3064120"/>
            <a:ext cx="2940864" cy="988902"/>
          </a:xfrm>
        </p:spPr>
        <p:txBody>
          <a:bodyPr lIns="0" tIns="0" rIns="0" bIns="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r>
              <a:rPr lang="en-US" dirty="0"/>
              <a:t>CLICK TO EDIT MASTER SUBTITLE STYLE</a:t>
            </a:r>
          </a:p>
        </p:txBody>
      </p:sp>
      <p:sp>
        <p:nvSpPr>
          <p:cNvPr id="24" name="Content Placeholder 2">
            <a:extLst>
              <a:ext uri="{FF2B5EF4-FFF2-40B4-BE49-F238E27FC236}">
                <a16:creationId xmlns:a16="http://schemas.microsoft.com/office/drawing/2014/main" id="{73AFA26A-367B-C958-6FDA-30DC18B38549}"/>
              </a:ext>
            </a:extLst>
          </p:cNvPr>
          <p:cNvSpPr>
            <a:spLocks noGrp="1"/>
          </p:cNvSpPr>
          <p:nvPr>
            <p:ph idx="12" hasCustomPrompt="1"/>
          </p:nvPr>
        </p:nvSpPr>
        <p:spPr>
          <a:xfrm>
            <a:off x="4617226" y="4066126"/>
            <a:ext cx="2944737" cy="2284667"/>
          </a:xfrm>
        </p:spPr>
        <p:txBody>
          <a:bodyPr tIns="0" bIns="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Oval 3">
            <a:extLst>
              <a:ext uri="{FF2B5EF4-FFF2-40B4-BE49-F238E27FC236}">
                <a16:creationId xmlns:a16="http://schemas.microsoft.com/office/drawing/2014/main" id="{BE993317-B15E-4278-C4C8-D2C8F54AED79}"/>
              </a:ext>
            </a:extLst>
          </p:cNvPr>
          <p:cNvSpPr/>
          <p:nvPr userDrawn="1"/>
        </p:nvSpPr>
        <p:spPr>
          <a:xfrm>
            <a:off x="8836567"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25" name="Picture Placeholder 13">
            <a:extLst>
              <a:ext uri="{FF2B5EF4-FFF2-40B4-BE49-F238E27FC236}">
                <a16:creationId xmlns:a16="http://schemas.microsoft.com/office/drawing/2014/main" id="{320E0A84-9337-4401-9D13-157978C60776}"/>
              </a:ext>
            </a:extLst>
          </p:cNvPr>
          <p:cNvSpPr>
            <a:spLocks noGrp="1"/>
          </p:cNvSpPr>
          <p:nvPr>
            <p:ph type="pic" sz="quarter" idx="31"/>
          </p:nvPr>
        </p:nvSpPr>
        <p:spPr>
          <a:xfrm>
            <a:off x="8333421" y="2004710"/>
            <a:ext cx="1159161" cy="1036101"/>
          </a:xfrm>
          <a:noFill/>
        </p:spPr>
        <p:txBody>
          <a:bodyPr anchor="ctr">
            <a:noAutofit/>
          </a:bodyPr>
          <a:lstStyle>
            <a:lvl1pPr algn="ctr">
              <a:defRPr sz="1600"/>
            </a:lvl1pPr>
          </a:lstStyle>
          <a:p>
            <a:endParaRPr lang="en-US" dirty="0"/>
          </a:p>
        </p:txBody>
      </p:sp>
      <p:sp>
        <p:nvSpPr>
          <p:cNvPr id="32" name="Text Placeholder 28">
            <a:extLst>
              <a:ext uri="{FF2B5EF4-FFF2-40B4-BE49-F238E27FC236}">
                <a16:creationId xmlns:a16="http://schemas.microsoft.com/office/drawing/2014/main" id="{AC8F3009-6B00-DF9F-8517-05A826556634}"/>
              </a:ext>
            </a:extLst>
          </p:cNvPr>
          <p:cNvSpPr>
            <a:spLocks noGrp="1"/>
          </p:cNvSpPr>
          <p:nvPr>
            <p:ph type="body" sz="quarter" idx="29" hasCustomPrompt="1"/>
          </p:nvPr>
        </p:nvSpPr>
        <p:spPr>
          <a:xfrm>
            <a:off x="8403008" y="3029583"/>
            <a:ext cx="2940864" cy="988902"/>
          </a:xfrm>
        </p:spPr>
        <p:txBody>
          <a:bodyPr lIns="0" tIns="0" rIns="0" bIns="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r>
              <a:rPr lang="en-US" dirty="0"/>
              <a:t>CLICK TO EDIT MASTER SUBTITLE STYLE</a:t>
            </a:r>
          </a:p>
        </p:txBody>
      </p:sp>
      <p:sp>
        <p:nvSpPr>
          <p:cNvPr id="23" name="Content Placeholder 2">
            <a:extLst>
              <a:ext uri="{FF2B5EF4-FFF2-40B4-BE49-F238E27FC236}">
                <a16:creationId xmlns:a16="http://schemas.microsoft.com/office/drawing/2014/main" id="{B51E11FB-D524-5781-B4B3-F6E5484F19F3}"/>
              </a:ext>
            </a:extLst>
          </p:cNvPr>
          <p:cNvSpPr>
            <a:spLocks noGrp="1"/>
          </p:cNvSpPr>
          <p:nvPr>
            <p:ph idx="11" hasCustomPrompt="1"/>
          </p:nvPr>
        </p:nvSpPr>
        <p:spPr>
          <a:xfrm>
            <a:off x="8398539" y="4031589"/>
            <a:ext cx="2944737" cy="2284667"/>
          </a:xfrm>
        </p:spPr>
        <p:txBody>
          <a:bodyPr tIns="0" bIns="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466B1E6-E67B-3B07-B464-6C782D2D21E7}"/>
              </a:ext>
            </a:extLst>
          </p:cNvPr>
          <p:cNvSpPr>
            <a:spLocks noGrp="1"/>
          </p:cNvSpPr>
          <p:nvPr>
            <p:ph type="ftr" sz="quarter" idx="33"/>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2B63D2A3-D5E9-1D68-8AB2-1DB5C21E9126}"/>
              </a:ext>
            </a:extLst>
          </p:cNvPr>
          <p:cNvSpPr>
            <a:spLocks noGrp="1"/>
          </p:cNvSpPr>
          <p:nvPr>
            <p:ph type="sldNum" sz="quarter" idx="34"/>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12297568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21">
            <a:extLst>
              <a:ext uri="{FF2B5EF4-FFF2-40B4-BE49-F238E27FC236}">
                <a16:creationId xmlns:a16="http://schemas.microsoft.com/office/drawing/2014/main" id="{592F592C-CC3F-8FC0-DAF8-24019474CAB1}"/>
              </a:ext>
            </a:extLst>
          </p:cNvPr>
          <p:cNvSpPr>
            <a:spLocks noGrp="1"/>
          </p:cNvSpPr>
          <p:nvPr>
            <p:ph type="title" hasCustomPrompt="1"/>
          </p:nvPr>
        </p:nvSpPr>
        <p:spPr>
          <a:xfrm>
            <a:off x="847384" y="884982"/>
            <a:ext cx="5744335" cy="979204"/>
          </a:xfrm>
        </p:spPr>
        <p:txBody>
          <a:bodyPr lIns="0" tIns="0" rIns="0" bIns="0" anchor="t">
            <a:noAutofit/>
          </a:bodyPr>
          <a:lstStyle>
            <a:lvl1pPr>
              <a:defRPr sz="3600" baseline="0">
                <a:latin typeface="+mj-lt"/>
              </a:defRPr>
            </a:lvl1pPr>
          </a:lstStyle>
          <a:p>
            <a:r>
              <a:rPr lang="en-US" dirty="0"/>
              <a:t>CLICK TO EDIT MASTER TITLE</a:t>
            </a:r>
          </a:p>
        </p:txBody>
      </p:sp>
      <p:sp>
        <p:nvSpPr>
          <p:cNvPr id="13" name="Text Placeholder 2">
            <a:extLst>
              <a:ext uri="{FF2B5EF4-FFF2-40B4-BE49-F238E27FC236}">
                <a16:creationId xmlns:a16="http://schemas.microsoft.com/office/drawing/2014/main" id="{ED5AF112-F5BD-9AA8-0E64-A6972333DDB1}"/>
              </a:ext>
            </a:extLst>
          </p:cNvPr>
          <p:cNvSpPr>
            <a:spLocks noGrp="1"/>
          </p:cNvSpPr>
          <p:nvPr>
            <p:ph type="body" idx="1"/>
          </p:nvPr>
        </p:nvSpPr>
        <p:spPr>
          <a:xfrm>
            <a:off x="855915" y="2046038"/>
            <a:ext cx="4831207" cy="3568139"/>
          </a:xfrm>
        </p:spPr>
        <p:txBody>
          <a:bodyPr lIns="0" tIns="0" rIns="0" bIns="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9" name="Picture Placeholder 8">
            <a:extLst>
              <a:ext uri="{FF2B5EF4-FFF2-40B4-BE49-F238E27FC236}">
                <a16:creationId xmlns:a16="http://schemas.microsoft.com/office/drawing/2014/main" id="{DD9A5508-A146-4C36-FF14-5B78325C526D}"/>
              </a:ext>
            </a:extLst>
          </p:cNvPr>
          <p:cNvSpPr>
            <a:spLocks noGrp="1"/>
          </p:cNvSpPr>
          <p:nvPr>
            <p:ph type="pic" sz="quarter" idx="12"/>
          </p:nvPr>
        </p:nvSpPr>
        <p:spPr>
          <a:xfrm>
            <a:off x="7868966" y="1112838"/>
            <a:ext cx="3475649" cy="4975225"/>
          </a:xfrm>
          <a:solidFill>
            <a:schemeClr val="accent1">
              <a:lumMod val="20000"/>
              <a:lumOff val="80000"/>
            </a:schemeClr>
          </a:solidFill>
        </p:spPr>
        <p:txBody>
          <a:bodyPr anchor="ctr"/>
          <a:lstStyle>
            <a:lvl1pPr algn="ctr">
              <a:defRPr/>
            </a:lvl1pPr>
          </a:lstStyle>
          <a:p>
            <a:endParaRPr lang="en-US" dirty="0"/>
          </a:p>
        </p:txBody>
      </p:sp>
      <p:sp>
        <p:nvSpPr>
          <p:cNvPr id="14" name="Text Placeholder 10">
            <a:extLst>
              <a:ext uri="{FF2B5EF4-FFF2-40B4-BE49-F238E27FC236}">
                <a16:creationId xmlns:a16="http://schemas.microsoft.com/office/drawing/2014/main" id="{104F5115-4987-5C8E-E191-E06A29A553D3}"/>
              </a:ext>
            </a:extLst>
          </p:cNvPr>
          <p:cNvSpPr>
            <a:spLocks noGrp="1"/>
          </p:cNvSpPr>
          <p:nvPr>
            <p:ph type="body" sz="quarter" idx="13"/>
          </p:nvPr>
        </p:nvSpPr>
        <p:spPr>
          <a:xfrm>
            <a:off x="7010733" y="2803273"/>
            <a:ext cx="2121408" cy="2121408"/>
          </a:xfrm>
          <a:prstGeom prst="ellipse">
            <a:avLst/>
          </a:prstGeom>
          <a:solidFill>
            <a:schemeClr val="accent1">
              <a:alpha val="89000"/>
            </a:schemeClr>
          </a:solidFill>
        </p:spPr>
        <p:txBody>
          <a:bodyPr/>
          <a:lstStyle>
            <a:lvl1pPr>
              <a:defRPr sz="300">
                <a:solidFill>
                  <a:schemeClr val="accent1">
                    <a:alpha val="0"/>
                  </a:schemeClr>
                </a:solidFill>
              </a:defRPr>
            </a:lvl1pPr>
          </a:lstStyle>
          <a:p>
            <a:pPr lvl="0"/>
            <a:r>
              <a:rPr lang="en-US" dirty="0"/>
              <a:t>Click to edit Master text styles</a:t>
            </a:r>
          </a:p>
        </p:txBody>
      </p:sp>
      <p:sp>
        <p:nvSpPr>
          <p:cNvPr id="15" name="Text Placeholder 10">
            <a:extLst>
              <a:ext uri="{FF2B5EF4-FFF2-40B4-BE49-F238E27FC236}">
                <a16:creationId xmlns:a16="http://schemas.microsoft.com/office/drawing/2014/main" id="{1EA969D2-43E7-374C-2BD3-3ED94ADEAE97}"/>
              </a:ext>
            </a:extLst>
          </p:cNvPr>
          <p:cNvSpPr>
            <a:spLocks noGrp="1"/>
          </p:cNvSpPr>
          <p:nvPr>
            <p:ph type="body" sz="quarter" idx="14"/>
          </p:nvPr>
        </p:nvSpPr>
        <p:spPr>
          <a:xfrm>
            <a:off x="11258537" y="4711495"/>
            <a:ext cx="192024" cy="1033272"/>
          </a:xfrm>
          <a:prstGeom prst="rect">
            <a:avLst/>
          </a:prstGeom>
          <a:solidFill>
            <a:schemeClr val="accent1">
              <a:alpha val="83000"/>
            </a:schemeClr>
          </a:solidFill>
        </p:spPr>
        <p:txBody>
          <a:bodyPr/>
          <a:lstStyle>
            <a:lvl1pPr>
              <a:defRPr sz="300">
                <a:solidFill>
                  <a:schemeClr val="accent1">
                    <a:alpha val="0"/>
                  </a:schemeClr>
                </a:solidFill>
              </a:defRPr>
            </a:lvl1pPr>
          </a:lstStyle>
          <a:p>
            <a:pPr lvl="0"/>
            <a:r>
              <a:rPr lang="en-US" dirty="0"/>
              <a:t>Click to edit Master text styles</a:t>
            </a:r>
          </a:p>
        </p:txBody>
      </p:sp>
      <p:sp>
        <p:nvSpPr>
          <p:cNvPr id="3" name="Footer Placeholder 2">
            <a:extLst>
              <a:ext uri="{FF2B5EF4-FFF2-40B4-BE49-F238E27FC236}">
                <a16:creationId xmlns:a16="http://schemas.microsoft.com/office/drawing/2014/main" id="{8DE7E217-DB17-AA1B-8753-DBFDF42AB32F}"/>
              </a:ext>
            </a:extLst>
          </p:cNvPr>
          <p:cNvSpPr>
            <a:spLocks noGrp="1"/>
          </p:cNvSpPr>
          <p:nvPr>
            <p:ph type="ftr" sz="quarter" idx="10"/>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CD6FA3F1-16D7-20B8-B929-59317A576C99}"/>
              </a:ext>
            </a:extLst>
          </p:cNvPr>
          <p:cNvSpPr>
            <a:spLocks noGrp="1"/>
          </p:cNvSpPr>
          <p:nvPr>
            <p:ph type="sldNum" sz="quarter" idx="11"/>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13320534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Picture 2" descr="Large walking intersection with one lone person">
            <a:extLst>
              <a:ext uri="{FF2B5EF4-FFF2-40B4-BE49-F238E27FC236}">
                <a16:creationId xmlns:a16="http://schemas.microsoft.com/office/drawing/2014/main" id="{09010683-ED2B-BF6C-90F9-AF09D38DB677}"/>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brightnessContrast bright="27000" contrast="5000"/>
                    </a14:imgEffect>
                  </a14:imgLayer>
                </a14:imgProps>
              </a:ext>
              <a:ext uri="{28A0092B-C50C-407E-A947-70E740481C1C}">
                <a14:useLocalDpi xmlns:a14="http://schemas.microsoft.com/office/drawing/2010/main"/>
              </a:ext>
            </a:extLst>
          </a:blip>
          <a:srcRect/>
          <a:stretch/>
        </p:blipFill>
        <p:spPr>
          <a:xfrm>
            <a:off x="0" y="1"/>
            <a:ext cx="11811000" cy="6858000"/>
          </a:xfrm>
          <a:prstGeom prst="rect">
            <a:avLst/>
          </a:prstGeom>
        </p:spPr>
      </p:pic>
      <p:sp>
        <p:nvSpPr>
          <p:cNvPr id="13" name="Freeform 12">
            <a:extLst>
              <a:ext uri="{FF2B5EF4-FFF2-40B4-BE49-F238E27FC236}">
                <a16:creationId xmlns:a16="http://schemas.microsoft.com/office/drawing/2014/main" id="{C7A66511-B85E-197E-52D6-398E0BABD4A3}"/>
              </a:ext>
            </a:extLst>
          </p:cNvPr>
          <p:cNvSpPr/>
          <p:nvPr userDrawn="1"/>
        </p:nvSpPr>
        <p:spPr>
          <a:xfrm>
            <a:off x="777819" y="0"/>
            <a:ext cx="8272488" cy="6858000"/>
          </a:xfrm>
          <a:custGeom>
            <a:avLst/>
            <a:gdLst>
              <a:gd name="connsiteX0" fmla="*/ 2449074 w 8272488"/>
              <a:gd name="connsiteY0" fmla="*/ 0 h 6858000"/>
              <a:gd name="connsiteX1" fmla="*/ 5823415 w 8272488"/>
              <a:gd name="connsiteY1" fmla="*/ 0 h 6858000"/>
              <a:gd name="connsiteX2" fmla="*/ 5929477 w 8272488"/>
              <a:gd name="connsiteY2" fmla="*/ 47950 h 6858000"/>
              <a:gd name="connsiteX3" fmla="*/ 8272488 w 8272488"/>
              <a:gd name="connsiteY3" fmla="*/ 3776315 h 6858000"/>
              <a:gd name="connsiteX4" fmla="*/ 7025715 w 8272488"/>
              <a:gd name="connsiteY4" fmla="*/ 6735959 h 6858000"/>
              <a:gd name="connsiteX5" fmla="*/ 6893036 w 8272488"/>
              <a:gd name="connsiteY5" fmla="*/ 6858000 h 6858000"/>
              <a:gd name="connsiteX6" fmla="*/ 1379452 w 8272488"/>
              <a:gd name="connsiteY6" fmla="*/ 6858000 h 6858000"/>
              <a:gd name="connsiteX7" fmla="*/ 1246773 w 8272488"/>
              <a:gd name="connsiteY7" fmla="*/ 6735959 h 6858000"/>
              <a:gd name="connsiteX8" fmla="*/ 0 w 8272488"/>
              <a:gd name="connsiteY8" fmla="*/ 3776315 h 6858000"/>
              <a:gd name="connsiteX9" fmla="*/ 2343012 w 8272488"/>
              <a:gd name="connsiteY9" fmla="*/ 479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72488" h="6858000">
                <a:moveTo>
                  <a:pt x="2449074" y="0"/>
                </a:moveTo>
                <a:lnTo>
                  <a:pt x="5823415" y="0"/>
                </a:lnTo>
                <a:lnTo>
                  <a:pt x="5929477" y="47950"/>
                </a:lnTo>
                <a:cubicBezTo>
                  <a:pt x="7315814" y="715956"/>
                  <a:pt x="8272488" y="2134414"/>
                  <a:pt x="8272488" y="3776315"/>
                </a:cubicBezTo>
                <a:cubicBezTo>
                  <a:pt x="8272488" y="4936354"/>
                  <a:pt x="7794942" y="5984857"/>
                  <a:pt x="7025715" y="6735959"/>
                </a:cubicBezTo>
                <a:lnTo>
                  <a:pt x="6893036" y="6858000"/>
                </a:lnTo>
                <a:lnTo>
                  <a:pt x="1379452" y="6858000"/>
                </a:lnTo>
                <a:lnTo>
                  <a:pt x="1246773" y="6735959"/>
                </a:lnTo>
                <a:cubicBezTo>
                  <a:pt x="477546" y="5984857"/>
                  <a:pt x="0" y="4936354"/>
                  <a:pt x="0" y="3776315"/>
                </a:cubicBezTo>
                <a:cubicBezTo>
                  <a:pt x="0" y="2134414"/>
                  <a:pt x="956674" y="715956"/>
                  <a:pt x="2343012" y="47950"/>
                </a:cubicBezTo>
                <a:close/>
              </a:path>
            </a:pathLst>
          </a:custGeom>
          <a:solidFill>
            <a:schemeClr val="accent1">
              <a:alpha val="673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1"/>
              </a:solidFill>
            </a:endParaRPr>
          </a:p>
        </p:txBody>
      </p:sp>
      <p:sp>
        <p:nvSpPr>
          <p:cNvPr id="2" name="Title 1">
            <a:extLst>
              <a:ext uri="{FF2B5EF4-FFF2-40B4-BE49-F238E27FC236}">
                <a16:creationId xmlns:a16="http://schemas.microsoft.com/office/drawing/2014/main" id="{71A36714-0A6D-7D0D-3336-B8081C409BA0}"/>
              </a:ext>
            </a:extLst>
          </p:cNvPr>
          <p:cNvSpPr>
            <a:spLocks noGrp="1"/>
          </p:cNvSpPr>
          <p:nvPr>
            <p:ph type="title" hasCustomPrompt="1"/>
          </p:nvPr>
        </p:nvSpPr>
        <p:spPr>
          <a:xfrm>
            <a:off x="1907196" y="2188196"/>
            <a:ext cx="5985159" cy="1594507"/>
          </a:xfrm>
        </p:spPr>
        <p:txBody>
          <a:bodyPr lIns="0" tIns="0" rIns="0" bIns="0" anchor="b">
            <a:noAutofit/>
          </a:bodyPr>
          <a:lstStyle>
            <a:lvl1pPr>
              <a:defRPr sz="3600" b="1" i="0" baseline="0">
                <a:solidFill>
                  <a:schemeClr val="bg1"/>
                </a:solidFill>
                <a:latin typeface="+mj-lt"/>
                <a:cs typeface="Arial Black" panose="020B0604020202020204" pitchFamily="34" charset="0"/>
              </a:defRPr>
            </a:lvl1pPr>
          </a:lstStyle>
          <a:p>
            <a:r>
              <a:rPr lang="en-US" dirty="0"/>
              <a:t>CLICK TO EDIT MASTER TITLE STYLE</a:t>
            </a:r>
          </a:p>
        </p:txBody>
      </p:sp>
      <p:sp>
        <p:nvSpPr>
          <p:cNvPr id="11" name="Text Placeholder 2">
            <a:extLst>
              <a:ext uri="{FF2B5EF4-FFF2-40B4-BE49-F238E27FC236}">
                <a16:creationId xmlns:a16="http://schemas.microsoft.com/office/drawing/2014/main" id="{CFA9DBC5-E4A8-5230-9CE1-902849869495}"/>
              </a:ext>
            </a:extLst>
          </p:cNvPr>
          <p:cNvSpPr>
            <a:spLocks noGrp="1"/>
          </p:cNvSpPr>
          <p:nvPr>
            <p:ph type="body" idx="1"/>
          </p:nvPr>
        </p:nvSpPr>
        <p:spPr>
          <a:xfrm>
            <a:off x="1907196" y="3790988"/>
            <a:ext cx="5444517" cy="1731890"/>
          </a:xfrm>
        </p:spPr>
        <p:txBody>
          <a:bodyPr lIns="0" tIns="0" rIns="0" bIns="0" anchor="t">
            <a:noAutofit/>
          </a:bodyPr>
          <a:lstStyle>
            <a:lvl1pPr marL="0" indent="0">
              <a:buNone/>
              <a:defRPr sz="1800" b="0" i="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Rectangle 9">
            <a:extLst>
              <a:ext uri="{FF2B5EF4-FFF2-40B4-BE49-F238E27FC236}">
                <a16:creationId xmlns:a16="http://schemas.microsoft.com/office/drawing/2014/main" id="{829F29DD-6F0C-B005-FD16-89C061AE31C9}"/>
              </a:ext>
            </a:extLst>
          </p:cNvPr>
          <p:cNvSpPr/>
          <p:nvPr userDrawn="1"/>
        </p:nvSpPr>
        <p:spPr>
          <a:xfrm>
            <a:off x="10408059" y="1151133"/>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12" name="Rectangle 11">
            <a:extLst>
              <a:ext uri="{FF2B5EF4-FFF2-40B4-BE49-F238E27FC236}">
                <a16:creationId xmlns:a16="http://schemas.microsoft.com/office/drawing/2014/main" id="{67980795-C54D-B27A-60D2-8758CAF840E2}"/>
              </a:ext>
            </a:extLst>
          </p:cNvPr>
          <p:cNvSpPr/>
          <p:nvPr userDrawn="1"/>
        </p:nvSpPr>
        <p:spPr>
          <a:xfrm>
            <a:off x="10987993" y="114070"/>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1"/>
              </a:solidFill>
            </a:endParaRPr>
          </a:p>
        </p:txBody>
      </p:sp>
      <p:sp>
        <p:nvSpPr>
          <p:cNvPr id="4" name="Footer Placeholder 3">
            <a:extLst>
              <a:ext uri="{FF2B5EF4-FFF2-40B4-BE49-F238E27FC236}">
                <a16:creationId xmlns:a16="http://schemas.microsoft.com/office/drawing/2014/main" id="{7B05DD54-AC6C-8FD6-3ABF-282F1F124B40}"/>
              </a:ext>
            </a:extLst>
          </p:cNvPr>
          <p:cNvSpPr>
            <a:spLocks noGrp="1"/>
          </p:cNvSpPr>
          <p:nvPr>
            <p:ph type="ftr" sz="quarter" idx="10"/>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22CBBA03-8EAF-9651-6DC8-7316BA1FE5F7}"/>
              </a:ext>
            </a:extLst>
          </p:cNvPr>
          <p:cNvSpPr>
            <a:spLocks noGrp="1"/>
          </p:cNvSpPr>
          <p:nvPr>
            <p:ph type="sldNum" sz="quarter" idx="11"/>
          </p:nvPr>
        </p:nvSpPr>
        <p:spPr/>
        <p:txBody>
          <a:body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1779311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D688C66-2A77-64CD-38B5-90492185CACE}"/>
              </a:ext>
            </a:extLst>
          </p:cNvPr>
          <p:cNvSpPr/>
          <p:nvPr/>
        </p:nvSpPr>
        <p:spPr>
          <a:xfrm rot="5400000" flipH="1" flipV="1">
            <a:off x="8570975" y="3236976"/>
            <a:ext cx="6858000" cy="384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ooter Placeholder 4">
            <a:extLst>
              <a:ext uri="{FF2B5EF4-FFF2-40B4-BE49-F238E27FC236}">
                <a16:creationId xmlns:a16="http://schemas.microsoft.com/office/drawing/2014/main" id="{89035839-CD36-5568-9808-CCDD9953C933}"/>
              </a:ext>
            </a:extLst>
          </p:cNvPr>
          <p:cNvSpPr>
            <a:spLocks noGrp="1"/>
          </p:cNvSpPr>
          <p:nvPr>
            <p:ph type="ftr" sz="quarter" idx="3"/>
          </p:nvPr>
        </p:nvSpPr>
        <p:spPr>
          <a:xfrm rot="16200000">
            <a:off x="8854442" y="2953511"/>
            <a:ext cx="6291068" cy="384048"/>
          </a:xfrm>
          <a:prstGeom prst="rect">
            <a:avLst/>
          </a:prstGeom>
          <a:noFill/>
        </p:spPr>
        <p:txBody>
          <a:bodyPr vert="horz" lIns="210312" tIns="45720" rIns="91440" bIns="45720" rtlCol="0" anchor="ctr"/>
          <a:lstStyle>
            <a:lvl1pPr algn="l">
              <a:defRPr sz="1200" b="1" cap="all" spc="300" baseline="0">
                <a:solidFill>
                  <a:schemeClr val="bg1"/>
                </a:solidFill>
                <a:latin typeface="+mj-lt"/>
              </a:defRPr>
            </a:lvl1pPr>
          </a:lstStyle>
          <a:p>
            <a:endParaRPr lang="ar-SY"/>
          </a:p>
        </p:txBody>
      </p:sp>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846438" y="409576"/>
            <a:ext cx="109728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745644" y="1825625"/>
            <a:ext cx="11098307"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533E5E79-C396-3919-759D-5AD893CE4260}"/>
              </a:ext>
            </a:extLst>
          </p:cNvPr>
          <p:cNvSpPr>
            <a:spLocks noGrp="1"/>
          </p:cNvSpPr>
          <p:nvPr>
            <p:ph type="sldNum" sz="quarter" idx="4"/>
          </p:nvPr>
        </p:nvSpPr>
        <p:spPr>
          <a:xfrm rot="16200000">
            <a:off x="11716512" y="6382510"/>
            <a:ext cx="566928" cy="384048"/>
          </a:xfrm>
          <a:prstGeom prst="rect">
            <a:avLst/>
          </a:prstGeom>
        </p:spPr>
        <p:txBody>
          <a:bodyPr vert="horz" lIns="91440" tIns="45720" rIns="91440" bIns="45720" rtlCol="0" anchor="ctr"/>
          <a:lstStyle>
            <a:lvl1pPr algn="ctr">
              <a:defRPr sz="1400">
                <a:solidFill>
                  <a:schemeClr val="bg1"/>
                </a:solidFill>
              </a:defRPr>
            </a:lvl1pPr>
          </a:lstStyle>
          <a:p>
            <a:fld id="{1F6221E7-4B4D-450E-8C64-3C1E8B12BFE4}" type="slidenum">
              <a:rPr lang="ar-SY" smtClean="0"/>
              <a:t>‹#›</a:t>
            </a:fld>
            <a:endParaRPr lang="ar-SY"/>
          </a:p>
        </p:txBody>
      </p:sp>
    </p:spTree>
    <p:extLst>
      <p:ext uri="{BB962C8B-B14F-4D97-AF65-F5344CB8AC3E}">
        <p14:creationId xmlns:p14="http://schemas.microsoft.com/office/powerpoint/2010/main" val="3268605842"/>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Lst>
  <p:txStyles>
    <p:titleStyle>
      <a:lvl1pPr algn="l" defTabSz="914400" rtl="1" eaLnBrk="1" latinLnBrk="0" hangingPunct="1">
        <a:lnSpc>
          <a:spcPct val="90000"/>
        </a:lnSpc>
        <a:spcBef>
          <a:spcPct val="0"/>
        </a:spcBef>
        <a:buNone/>
        <a:defRPr sz="4000" b="1" i="0" kern="1200" cap="all" spc="600" baseline="0">
          <a:solidFill>
            <a:schemeClr val="tx1"/>
          </a:solidFill>
          <a:latin typeface="+mj-lt"/>
          <a:ea typeface="+mj-ea"/>
          <a:cs typeface="Arial Black" panose="020B0604020202020204" pitchFamily="34" charset="0"/>
        </a:defRPr>
      </a:lvl1pPr>
    </p:titleStyle>
    <p:bodyStyle>
      <a:lvl1pPr marL="0" indent="0" algn="r" defTabSz="914400" rtl="1" eaLnBrk="1" latinLnBrk="0" hangingPunct="1">
        <a:lnSpc>
          <a:spcPct val="150000"/>
        </a:lnSpc>
        <a:spcBef>
          <a:spcPts val="1000"/>
        </a:spcBef>
        <a:buFontTx/>
        <a:buNone/>
        <a:defRPr sz="2400" b="0" i="0" kern="1200">
          <a:solidFill>
            <a:schemeClr val="tx1"/>
          </a:solidFill>
          <a:latin typeface="+mn-lt"/>
          <a:ea typeface="+mn-ea"/>
          <a:cs typeface="+mn-cs"/>
        </a:defRPr>
      </a:lvl1pPr>
      <a:lvl2pPr marL="457200" indent="0" algn="r" defTabSz="914400" rtl="1" eaLnBrk="1" latinLnBrk="0" hangingPunct="1">
        <a:lnSpc>
          <a:spcPct val="150000"/>
        </a:lnSpc>
        <a:spcBef>
          <a:spcPts val="500"/>
        </a:spcBef>
        <a:buFontTx/>
        <a:buNone/>
        <a:defRPr sz="2200" b="0" i="0" kern="1200">
          <a:solidFill>
            <a:schemeClr val="tx1"/>
          </a:solidFill>
          <a:latin typeface="Avenir Next LT Pro" panose="020B0504020202020204" pitchFamily="34" charset="77"/>
          <a:ea typeface="+mn-ea"/>
          <a:cs typeface="+mn-cs"/>
        </a:defRPr>
      </a:lvl2pPr>
      <a:lvl3pPr marL="914400" indent="0" algn="r" defTabSz="914400" rtl="1" eaLnBrk="1" latinLnBrk="0" hangingPunct="1">
        <a:lnSpc>
          <a:spcPct val="150000"/>
        </a:lnSpc>
        <a:spcBef>
          <a:spcPts val="500"/>
        </a:spcBef>
        <a:buFontTx/>
        <a:buNone/>
        <a:defRPr sz="2000" b="0" i="0" kern="1200">
          <a:solidFill>
            <a:schemeClr val="tx1"/>
          </a:solidFill>
          <a:latin typeface="Avenir Next LT Pro" panose="020B0504020202020204" pitchFamily="34" charset="77"/>
          <a:ea typeface="+mn-ea"/>
          <a:cs typeface="+mn-cs"/>
        </a:defRPr>
      </a:lvl3pPr>
      <a:lvl4pPr marL="1371600" indent="0" algn="r" defTabSz="914400" rtl="1"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4pPr>
      <a:lvl5pPr marL="1828800" indent="0" algn="r" defTabSz="914400" rtl="1"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4" orient="horz" pos="1152">
          <p15:clr>
            <a:srgbClr val="547EBF"/>
          </p15:clr>
        </p15:guide>
        <p15:guide id="5" pos="7440">
          <p15:clr>
            <a:srgbClr val="547EBF"/>
          </p15:clr>
        </p15:guide>
        <p15:guide id="6" orient="horz" pos="4080">
          <p15:clr>
            <a:srgbClr val="547EBF"/>
          </p15:clr>
        </p15:guide>
        <p15:guide id="19">
          <p15:clr>
            <a:srgbClr val="547EBF"/>
          </p15:clr>
        </p15:guide>
        <p15:guide id="20" pos="7680">
          <p15:clr>
            <a:srgbClr val="547EBF"/>
          </p15:clr>
        </p15:guide>
        <p15:guide id="21" pos="528">
          <p15:clr>
            <a:srgbClr val="547EBF"/>
          </p15:clr>
        </p15:guide>
        <p15:guide id="22" pos="6912">
          <p15:clr>
            <a:srgbClr val="547EBF"/>
          </p15:clr>
        </p15:guide>
        <p15:guide id="23" orient="horz" pos="240">
          <p15:clr>
            <a:srgbClr val="547EBF"/>
          </p15:clr>
        </p15:guide>
        <p15:guide id="25" orient="horz" pos="552">
          <p15:clr>
            <a:srgbClr val="547EB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990DD8-B972-5D37-C5FD-B3E6003D9F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SY"/>
          </a:p>
        </p:txBody>
      </p:sp>
      <p:sp>
        <p:nvSpPr>
          <p:cNvPr id="3" name="Text Placeholder 2">
            <a:extLst>
              <a:ext uri="{FF2B5EF4-FFF2-40B4-BE49-F238E27FC236}">
                <a16:creationId xmlns:a16="http://schemas.microsoft.com/office/drawing/2014/main" id="{0589A58B-D039-260B-A4F7-0C729AE99D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a:extLst>
              <a:ext uri="{FF2B5EF4-FFF2-40B4-BE49-F238E27FC236}">
                <a16:creationId xmlns:a16="http://schemas.microsoft.com/office/drawing/2014/main" id="{2FE57787-D607-7714-D72E-4E30CA6272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67F448-C869-425C-AF9D-16B31B07BBA9}" type="datetimeFigureOut">
              <a:rPr lang="ar-SY" smtClean="0"/>
              <a:t>14/06/1446</a:t>
            </a:fld>
            <a:endParaRPr lang="ar-SY"/>
          </a:p>
        </p:txBody>
      </p:sp>
      <p:sp>
        <p:nvSpPr>
          <p:cNvPr id="5" name="Footer Placeholder 4">
            <a:extLst>
              <a:ext uri="{FF2B5EF4-FFF2-40B4-BE49-F238E27FC236}">
                <a16:creationId xmlns:a16="http://schemas.microsoft.com/office/drawing/2014/main" id="{BEB5CECD-B636-F8B4-BD75-301E5B667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SY"/>
          </a:p>
        </p:txBody>
      </p:sp>
      <p:sp>
        <p:nvSpPr>
          <p:cNvPr id="6" name="Slide Number Placeholder 5">
            <a:extLst>
              <a:ext uri="{FF2B5EF4-FFF2-40B4-BE49-F238E27FC236}">
                <a16:creationId xmlns:a16="http://schemas.microsoft.com/office/drawing/2014/main" id="{E0C29AF2-AF07-889E-DF90-A8E29D55C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FE39BB-3635-4C59-8783-FFBC7B44E49B}" type="slidenum">
              <a:rPr lang="ar-SY" smtClean="0"/>
              <a:t>‹#›</a:t>
            </a:fld>
            <a:endParaRPr lang="ar-SY"/>
          </a:p>
        </p:txBody>
      </p:sp>
    </p:spTree>
    <p:extLst>
      <p:ext uri="{BB962C8B-B14F-4D97-AF65-F5344CB8AC3E}">
        <p14:creationId xmlns:p14="http://schemas.microsoft.com/office/powerpoint/2010/main" val="1388463245"/>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D688C66-2A77-64CD-38B5-90492185CACE}"/>
              </a:ext>
            </a:extLst>
          </p:cNvPr>
          <p:cNvSpPr/>
          <p:nvPr userDrawn="1"/>
        </p:nvSpPr>
        <p:spPr>
          <a:xfrm rot="5400000" flipH="1" flipV="1">
            <a:off x="8570975" y="3236976"/>
            <a:ext cx="6858000" cy="384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ooter Placeholder 4">
            <a:extLst>
              <a:ext uri="{FF2B5EF4-FFF2-40B4-BE49-F238E27FC236}">
                <a16:creationId xmlns:a16="http://schemas.microsoft.com/office/drawing/2014/main" id="{89035839-CD36-5568-9808-CCDD9953C933}"/>
              </a:ext>
            </a:extLst>
          </p:cNvPr>
          <p:cNvSpPr>
            <a:spLocks noGrp="1"/>
          </p:cNvSpPr>
          <p:nvPr>
            <p:ph type="ftr" sz="quarter" idx="3"/>
          </p:nvPr>
        </p:nvSpPr>
        <p:spPr>
          <a:xfrm rot="16200000">
            <a:off x="8854442" y="2953511"/>
            <a:ext cx="6291068" cy="384048"/>
          </a:xfrm>
          <a:prstGeom prst="rect">
            <a:avLst/>
          </a:prstGeom>
          <a:noFill/>
        </p:spPr>
        <p:txBody>
          <a:bodyPr vert="horz" lIns="210312" tIns="45720" rIns="91440" bIns="45720" rtlCol="0" anchor="ctr"/>
          <a:lstStyle>
            <a:lvl1pPr algn="l">
              <a:defRPr sz="1200" b="1" cap="all" spc="300" baseline="0">
                <a:solidFill>
                  <a:schemeClr val="bg1"/>
                </a:solidFill>
                <a:latin typeface="+mj-lt"/>
              </a:defRPr>
            </a:lvl1pPr>
          </a:lstStyle>
          <a:p>
            <a:r>
              <a:rPr lang="en-US" dirty="0"/>
              <a:t>Presentation Title</a:t>
            </a:r>
          </a:p>
        </p:txBody>
      </p:sp>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846438" y="409576"/>
            <a:ext cx="10972800" cy="1325563"/>
          </a:xfrm>
          <a:prstGeom prst="rect">
            <a:avLst/>
          </a:prstGeom>
        </p:spPr>
        <p:txBody>
          <a:bodyPr vert="horz" lIns="0" tIns="0" rIns="0" bIns="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745644" y="1825625"/>
            <a:ext cx="11098307"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533E5E79-C396-3919-759D-5AD893CE4260}"/>
              </a:ext>
            </a:extLst>
          </p:cNvPr>
          <p:cNvSpPr>
            <a:spLocks noGrp="1"/>
          </p:cNvSpPr>
          <p:nvPr>
            <p:ph type="sldNum" sz="quarter" idx="4"/>
          </p:nvPr>
        </p:nvSpPr>
        <p:spPr>
          <a:xfrm rot="16200000">
            <a:off x="11716512" y="6382510"/>
            <a:ext cx="566928" cy="384048"/>
          </a:xfrm>
          <a:prstGeom prst="rect">
            <a:avLst/>
          </a:prstGeom>
        </p:spPr>
        <p:txBody>
          <a:bodyPr vert="horz" lIns="91440" tIns="45720" rIns="91440" bIns="45720" rtlCol="0" anchor="ctr"/>
          <a:lstStyle>
            <a:lvl1pPr algn="ctr">
              <a:defRPr sz="1400">
                <a:solidFill>
                  <a:schemeClr val="bg1"/>
                </a:solidFill>
              </a:defRPr>
            </a:lvl1pPr>
          </a:lstStyle>
          <a:p>
            <a:fld id="{09A01C0A-2BB6-49E7-91A3-DCB9F9F59583}" type="slidenum">
              <a:rPr lang="en-US" smtClean="0"/>
              <a:pPr/>
              <a:t>‹#›</a:t>
            </a:fld>
            <a:endParaRPr lang="en-US" dirty="0"/>
          </a:p>
        </p:txBody>
      </p:sp>
    </p:spTree>
    <p:extLst>
      <p:ext uri="{BB962C8B-B14F-4D97-AF65-F5344CB8AC3E}">
        <p14:creationId xmlns:p14="http://schemas.microsoft.com/office/powerpoint/2010/main" val="2884781774"/>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Lst>
  <p:hf hdr="0" dt="0"/>
  <p:txStyles>
    <p:titleStyle>
      <a:lvl1pPr algn="l" defTabSz="914400" rtl="0" eaLnBrk="1" latinLnBrk="0" hangingPunct="1">
        <a:lnSpc>
          <a:spcPct val="90000"/>
        </a:lnSpc>
        <a:spcBef>
          <a:spcPct val="0"/>
        </a:spcBef>
        <a:buNone/>
        <a:defRPr sz="4000" b="1" i="0" kern="1200" cap="all" spc="600" baseline="0">
          <a:solidFill>
            <a:schemeClr val="tx1"/>
          </a:solidFill>
          <a:latin typeface="+mj-lt"/>
          <a:ea typeface="+mj-ea"/>
          <a:cs typeface="Arial Black" panose="020B0604020202020204" pitchFamily="34" charset="0"/>
        </a:defRPr>
      </a:lvl1pPr>
    </p:titleStyle>
    <p:bodyStyle>
      <a:lvl1pPr marL="0" indent="0" algn="l" defTabSz="914400" rtl="0" eaLnBrk="1" latinLnBrk="0" hangingPunct="1">
        <a:lnSpc>
          <a:spcPct val="150000"/>
        </a:lnSpc>
        <a:spcBef>
          <a:spcPts val="1000"/>
        </a:spcBef>
        <a:buFontTx/>
        <a:buNone/>
        <a:defRPr sz="2400" b="0" i="0" kern="1200">
          <a:solidFill>
            <a:schemeClr val="tx1"/>
          </a:solidFill>
          <a:latin typeface="+mn-lt"/>
          <a:ea typeface="+mn-ea"/>
          <a:cs typeface="+mn-cs"/>
        </a:defRPr>
      </a:lvl1pPr>
      <a:lvl2pPr marL="457200" indent="0" algn="l" defTabSz="914400" rtl="0" eaLnBrk="1" latinLnBrk="0" hangingPunct="1">
        <a:lnSpc>
          <a:spcPct val="150000"/>
        </a:lnSpc>
        <a:spcBef>
          <a:spcPts val="500"/>
        </a:spcBef>
        <a:buFontTx/>
        <a:buNone/>
        <a:defRPr sz="2200" b="0" i="0" kern="1200">
          <a:solidFill>
            <a:schemeClr val="tx1"/>
          </a:solidFill>
          <a:latin typeface="Avenir Next LT Pro" panose="020B0504020202020204" pitchFamily="34" charset="77"/>
          <a:ea typeface="+mn-ea"/>
          <a:cs typeface="+mn-cs"/>
        </a:defRPr>
      </a:lvl2pPr>
      <a:lvl3pPr marL="914400" indent="0" algn="l" defTabSz="914400" rtl="0" eaLnBrk="1" latinLnBrk="0" hangingPunct="1">
        <a:lnSpc>
          <a:spcPct val="150000"/>
        </a:lnSpc>
        <a:spcBef>
          <a:spcPts val="500"/>
        </a:spcBef>
        <a:buFontTx/>
        <a:buNone/>
        <a:defRPr sz="2000" b="0" i="0" kern="1200">
          <a:solidFill>
            <a:schemeClr val="tx1"/>
          </a:solidFill>
          <a:latin typeface="Avenir Next LT Pro" panose="020B0504020202020204" pitchFamily="34" charset="77"/>
          <a:ea typeface="+mn-ea"/>
          <a:cs typeface="+mn-cs"/>
        </a:defRPr>
      </a:lvl3pPr>
      <a:lvl4pPr marL="13716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4pPr>
      <a:lvl5pPr marL="18288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4" orient="horz" pos="1152">
          <p15:clr>
            <a:srgbClr val="547EBF"/>
          </p15:clr>
        </p15:guide>
        <p15:guide id="5" pos="7440">
          <p15:clr>
            <a:srgbClr val="547EBF"/>
          </p15:clr>
        </p15:guide>
        <p15:guide id="6" orient="horz" pos="4080">
          <p15:clr>
            <a:srgbClr val="547EBF"/>
          </p15:clr>
        </p15:guide>
        <p15:guide id="19">
          <p15:clr>
            <a:srgbClr val="547EBF"/>
          </p15:clr>
        </p15:guide>
        <p15:guide id="20" pos="7680">
          <p15:clr>
            <a:srgbClr val="547EBF"/>
          </p15:clr>
        </p15:guide>
        <p15:guide id="21" pos="528">
          <p15:clr>
            <a:srgbClr val="547EBF"/>
          </p15:clr>
        </p15:guide>
        <p15:guide id="22" pos="6912">
          <p15:clr>
            <a:srgbClr val="547EBF"/>
          </p15:clr>
        </p15:guide>
        <p15:guide id="23" orient="horz" pos="240">
          <p15:clr>
            <a:srgbClr val="547EBF"/>
          </p15:clr>
        </p15:guide>
        <p15:guide id="25" orient="horz" pos="552">
          <p15:clr>
            <a:srgbClr val="547EBF"/>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9.png"/><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5.png"/><Relationship Id="rId1" Type="http://schemas.openxmlformats.org/officeDocument/2006/relationships/slideLayout" Target="../slideLayouts/slideLayout15.xml"/><Relationship Id="rId5" Type="http://schemas.microsoft.com/office/2007/relationships/hdphoto" Target="../media/hdphoto9.wdp"/><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5503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494F497-EC62-AFF2-F996-9ECCDD0C4E45}"/>
              </a:ext>
            </a:extLst>
          </p:cNvPr>
          <p:cNvSpPr>
            <a:spLocks noGrp="1"/>
          </p:cNvSpPr>
          <p:nvPr>
            <p:ph type="subTitle" idx="1"/>
          </p:nvPr>
        </p:nvSpPr>
        <p:spPr>
          <a:xfrm>
            <a:off x="419210" y="1002885"/>
            <a:ext cx="5086240" cy="977621"/>
          </a:xfrm>
        </p:spPr>
        <p:txBody>
          <a:bodyPr>
            <a:noAutofit/>
          </a:bodyPr>
          <a:lstStyle/>
          <a:p>
            <a:pPr rtl="0">
              <a:lnSpc>
                <a:spcPct val="200000"/>
              </a:lnSpc>
            </a:pPr>
            <a:r>
              <a:rPr lang="en-US" sz="3800" b="1" spc="2410" dirty="0"/>
              <a:t>Analysis</a:t>
            </a:r>
            <a:r>
              <a:rPr lang="en-US" sz="3800" b="1" spc="600" dirty="0"/>
              <a:t> </a:t>
            </a:r>
          </a:p>
          <a:p>
            <a:pPr rtl="0">
              <a:lnSpc>
                <a:spcPct val="200000"/>
              </a:lnSpc>
            </a:pPr>
            <a:r>
              <a:rPr lang="en-US" sz="3800" b="1" spc="600" dirty="0"/>
              <a:t>solutions </a:t>
            </a:r>
          </a:p>
          <a:p>
            <a:pPr rtl="0">
              <a:lnSpc>
                <a:spcPct val="200000"/>
              </a:lnSpc>
            </a:pPr>
            <a:r>
              <a:rPr lang="en-US" sz="3800" b="1" spc="1020" dirty="0"/>
              <a:t>results</a:t>
            </a:r>
            <a:endParaRPr lang="ar-SY" sz="3800" b="1" spc="1020" dirty="0"/>
          </a:p>
        </p:txBody>
      </p:sp>
      <p:pic>
        <p:nvPicPr>
          <p:cNvPr id="8" name="Picture 7">
            <a:extLst>
              <a:ext uri="{FF2B5EF4-FFF2-40B4-BE49-F238E27FC236}">
                <a16:creationId xmlns:a16="http://schemas.microsoft.com/office/drawing/2014/main" id="{0078A641-35BC-83B5-A6E3-BB041B6594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1950" y="2292651"/>
            <a:ext cx="4461842" cy="4376505"/>
          </a:xfrm>
          <a:prstGeom prst="rect">
            <a:avLst/>
          </a:prstGeom>
        </p:spPr>
      </p:pic>
    </p:spTree>
    <p:extLst>
      <p:ext uri="{BB962C8B-B14F-4D97-AF65-F5344CB8AC3E}">
        <p14:creationId xmlns:p14="http://schemas.microsoft.com/office/powerpoint/2010/main" val="110953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0E58386-82FD-FE79-A47B-90A5115AFCFA}"/>
              </a:ext>
            </a:extLst>
          </p:cNvPr>
          <p:cNvSpPr/>
          <p:nvPr/>
        </p:nvSpPr>
        <p:spPr>
          <a:xfrm>
            <a:off x="11583454" y="1"/>
            <a:ext cx="605514" cy="6857999"/>
          </a:xfrm>
          <a:prstGeom prst="rect">
            <a:avLst/>
          </a:prstGeom>
        </p:spPr>
        <p:style>
          <a:lnRef idx="3">
            <a:schemeClr val="lt1"/>
          </a:lnRef>
          <a:fillRef idx="1">
            <a:schemeClr val="accent1"/>
          </a:fillRef>
          <a:effectRef idx="1">
            <a:schemeClr val="accent1"/>
          </a:effectRef>
          <a:fontRef idx="minor">
            <a:schemeClr val="lt1"/>
          </a:fontRef>
        </p:style>
        <p:txBody>
          <a:bodyPr rtlCol="1" anchor="ctr"/>
          <a:lstStyle/>
          <a:p>
            <a:pPr algn="ctr"/>
            <a:endParaRPr lang="ar-SY" dirty="0"/>
          </a:p>
        </p:txBody>
      </p:sp>
      <p:sp>
        <p:nvSpPr>
          <p:cNvPr id="6" name="Content Placeholder 5">
            <a:extLst>
              <a:ext uri="{FF2B5EF4-FFF2-40B4-BE49-F238E27FC236}">
                <a16:creationId xmlns:a16="http://schemas.microsoft.com/office/drawing/2014/main" id="{EAA6F1A2-20A8-928D-0A11-7A118EE5DC80}"/>
              </a:ext>
            </a:extLst>
          </p:cNvPr>
          <p:cNvSpPr>
            <a:spLocks noGrp="1"/>
          </p:cNvSpPr>
          <p:nvPr>
            <p:ph idx="1"/>
          </p:nvPr>
        </p:nvSpPr>
        <p:spPr>
          <a:xfrm>
            <a:off x="974165" y="2054781"/>
            <a:ext cx="4611962" cy="3450613"/>
          </a:xfrm>
        </p:spPr>
        <p:txBody>
          <a:bodyPr>
            <a:noAutofit/>
          </a:bodyPr>
          <a:lstStyle/>
          <a:p>
            <a:pPr algn="just" rtl="0"/>
            <a:r>
              <a:rPr lang="en-US" dirty="0"/>
              <a:t>We, </a:t>
            </a:r>
            <a:r>
              <a:rPr lang="en-US" dirty="0" err="1"/>
              <a:t>InsightForge</a:t>
            </a:r>
            <a:r>
              <a:rPr lang="en-US" dirty="0"/>
              <a:t>, specialize in providing comprehensive management consulting aimed at supporting companies and institutions in various administrative, technical, logistical and artistic fields.</a:t>
            </a:r>
            <a:endParaRPr lang="ar-SY" dirty="0"/>
          </a:p>
        </p:txBody>
      </p:sp>
      <p:pic>
        <p:nvPicPr>
          <p:cNvPr id="8" name="Picture 7">
            <a:extLst>
              <a:ext uri="{FF2B5EF4-FFF2-40B4-BE49-F238E27FC236}">
                <a16:creationId xmlns:a16="http://schemas.microsoft.com/office/drawing/2014/main" id="{5C0A13D8-AFE5-81BD-4415-952FB57525F4}"/>
              </a:ext>
            </a:extLst>
          </p:cNvPr>
          <p:cNvPicPr>
            <a:picLocks noChangeAspect="1"/>
          </p:cNvPicPr>
          <p:nvPr/>
        </p:nvPicPr>
        <p:blipFill>
          <a:blip r:embed="rId2"/>
          <a:stretch>
            <a:fillRect/>
          </a:stretch>
        </p:blipFill>
        <p:spPr>
          <a:xfrm>
            <a:off x="5295414" y="304451"/>
            <a:ext cx="6285008" cy="593175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2" name="Rectangle 1">
            <a:extLst>
              <a:ext uri="{FF2B5EF4-FFF2-40B4-BE49-F238E27FC236}">
                <a16:creationId xmlns:a16="http://schemas.microsoft.com/office/drawing/2014/main" id="{8C214744-8FD7-C9C2-5096-75E911834714}"/>
              </a:ext>
              <a:ext uri="{C183D7F6-B498-43B3-948B-1728B52AA6E4}">
                <adec:decorative xmlns:adec="http://schemas.microsoft.com/office/drawing/2017/decorative" val="1"/>
              </a:ext>
            </a:extLst>
          </p:cNvPr>
          <p:cNvSpPr/>
          <p:nvPr/>
        </p:nvSpPr>
        <p:spPr>
          <a:xfrm>
            <a:off x="974165" y="730582"/>
            <a:ext cx="3657135" cy="885994"/>
          </a:xfrm>
          <a:prstGeom prst="rect">
            <a:avLst/>
          </a:prstGeom>
          <a:solidFill>
            <a:srgbClr val="4A5EE6">
              <a:alpha val="87843"/>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dirty="0"/>
              <a:t>who we are</a:t>
            </a:r>
            <a:endParaRPr lang="ar-SY" sz="2800" b="1" dirty="0"/>
          </a:p>
          <a:p>
            <a:pPr algn="ctr"/>
            <a:endParaRPr lang="en-US" b="1" dirty="0">
              <a:solidFill>
                <a:schemeClr val="accent1"/>
              </a:solidFill>
            </a:endParaRPr>
          </a:p>
        </p:txBody>
      </p:sp>
      <p:sp>
        <p:nvSpPr>
          <p:cNvPr id="11" name="Slide Number Placeholder 4">
            <a:extLst>
              <a:ext uri="{FF2B5EF4-FFF2-40B4-BE49-F238E27FC236}">
                <a16:creationId xmlns:a16="http://schemas.microsoft.com/office/drawing/2014/main" id="{0F1E5248-CDF7-C11A-333B-BF5F7A47F8D1}"/>
              </a:ext>
            </a:extLst>
          </p:cNvPr>
          <p:cNvSpPr txBox="1">
            <a:spLocks/>
          </p:cNvSpPr>
          <p:nvPr/>
        </p:nvSpPr>
        <p:spPr>
          <a:xfrm rot="16200000">
            <a:off x="11716512" y="6382510"/>
            <a:ext cx="566928" cy="384048"/>
          </a:xfrm>
          <a:prstGeom prst="rect">
            <a:avLst/>
          </a:prstGeom>
          <a:noFill/>
        </p:spPr>
        <p:txBody>
          <a:bodyPr vert="horz" lIns="210312" tIns="45720" rIns="91440" bIns="45720" rtlCol="0" anchor="ctr"/>
          <a:lstStyle>
            <a:defPPr>
              <a:defRPr lang="en-US"/>
            </a:defPPr>
            <a:lvl1pPr marL="0" algn="l" defTabSz="914400" rtl="0" eaLnBrk="1" latinLnBrk="0" hangingPunct="1">
              <a:defRPr sz="1200" b="1" kern="1200" cap="all" spc="300" baseline="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A01C0A-2BB6-49E7-91A3-DCB9F9F59583}" type="slidenum">
              <a:rPr lang="en-US" smtClean="0"/>
              <a:pPr/>
              <a:t>3</a:t>
            </a:fld>
            <a:endParaRPr lang="en-US" dirty="0"/>
          </a:p>
        </p:txBody>
      </p:sp>
      <p:sp>
        <p:nvSpPr>
          <p:cNvPr id="10" name="Footer Placeholder 2">
            <a:extLst>
              <a:ext uri="{FF2B5EF4-FFF2-40B4-BE49-F238E27FC236}">
                <a16:creationId xmlns:a16="http://schemas.microsoft.com/office/drawing/2014/main" id="{081BFAC7-1395-D0D9-4CF5-813123B940AE}"/>
              </a:ext>
            </a:extLst>
          </p:cNvPr>
          <p:cNvSpPr txBox="1">
            <a:spLocks/>
          </p:cNvSpPr>
          <p:nvPr/>
        </p:nvSpPr>
        <p:spPr>
          <a:xfrm rot="16200000">
            <a:off x="8854442" y="2953511"/>
            <a:ext cx="6291068" cy="384048"/>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dirty="0">
              <a:solidFill>
                <a:schemeClr val="bg1"/>
              </a:solidFill>
            </a:endParaRPr>
          </a:p>
        </p:txBody>
      </p:sp>
      <p:sp>
        <p:nvSpPr>
          <p:cNvPr id="13" name="TextBox 12">
            <a:extLst>
              <a:ext uri="{FF2B5EF4-FFF2-40B4-BE49-F238E27FC236}">
                <a16:creationId xmlns:a16="http://schemas.microsoft.com/office/drawing/2014/main" id="{F35A6A60-A5B5-2C1D-39A8-43416F69BDD4}"/>
              </a:ext>
            </a:extLst>
          </p:cNvPr>
          <p:cNvSpPr txBox="1"/>
          <p:nvPr/>
        </p:nvSpPr>
        <p:spPr>
          <a:xfrm rot="16200000">
            <a:off x="9170661" y="2705834"/>
            <a:ext cx="5390281" cy="646331"/>
          </a:xfrm>
          <a:prstGeom prst="rect">
            <a:avLst/>
          </a:prstGeom>
          <a:noFill/>
        </p:spPr>
        <p:txBody>
          <a:bodyPr wrap="square" rtlCol="1">
            <a:spAutoFit/>
          </a:bodyPr>
          <a:lstStyle/>
          <a:p>
            <a:r>
              <a:rPr lang="en-US" sz="3600" b="1" spc="910" dirty="0">
                <a:solidFill>
                  <a:schemeClr val="bg1"/>
                </a:solidFill>
              </a:rPr>
              <a:t>GENERAL VIEW</a:t>
            </a:r>
            <a:endParaRPr lang="ar-SY" sz="3600" b="1" spc="910" dirty="0">
              <a:solidFill>
                <a:schemeClr val="bg1"/>
              </a:solidFill>
            </a:endParaRPr>
          </a:p>
        </p:txBody>
      </p:sp>
    </p:spTree>
    <p:extLst>
      <p:ext uri="{BB962C8B-B14F-4D97-AF65-F5344CB8AC3E}">
        <p14:creationId xmlns:p14="http://schemas.microsoft.com/office/powerpoint/2010/main" val="3376450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771880C-EE30-5C0E-C108-001E1F1A4D27}"/>
              </a:ext>
            </a:extLst>
          </p:cNvPr>
          <p:cNvSpPr/>
          <p:nvPr/>
        </p:nvSpPr>
        <p:spPr>
          <a:xfrm>
            <a:off x="1072186" y="972023"/>
            <a:ext cx="2642070" cy="800451"/>
          </a:xfrm>
          <a:prstGeom prst="rect">
            <a:avLst/>
          </a:prstGeom>
          <a:solidFill>
            <a:srgbClr val="FEBC39"/>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8" name="Title 7">
            <a:extLst>
              <a:ext uri="{FF2B5EF4-FFF2-40B4-BE49-F238E27FC236}">
                <a16:creationId xmlns:a16="http://schemas.microsoft.com/office/drawing/2014/main" id="{62D19326-6747-2456-C726-0C31BDA538DD}"/>
              </a:ext>
            </a:extLst>
          </p:cNvPr>
          <p:cNvSpPr>
            <a:spLocks noGrp="1"/>
          </p:cNvSpPr>
          <p:nvPr>
            <p:ph type="title"/>
          </p:nvPr>
        </p:nvSpPr>
        <p:spPr>
          <a:xfrm>
            <a:off x="1054436" y="309241"/>
            <a:ext cx="10841336" cy="1325563"/>
          </a:xfrm>
        </p:spPr>
        <p:txBody>
          <a:bodyPr/>
          <a:lstStyle/>
          <a:p>
            <a:r>
              <a:rPr lang="en-US" dirty="0"/>
              <a:t>Vision- values- mission</a:t>
            </a:r>
            <a:br>
              <a:rPr lang="en-US" dirty="0"/>
            </a:br>
            <a:r>
              <a:rPr lang="en-US" sz="2400" dirty="0"/>
              <a:t> </a:t>
            </a:r>
            <a:endParaRPr lang="ar-SY" sz="2400" dirty="0"/>
          </a:p>
        </p:txBody>
      </p:sp>
      <p:sp>
        <p:nvSpPr>
          <p:cNvPr id="3" name="Content Placeholder 2">
            <a:extLst>
              <a:ext uri="{FF2B5EF4-FFF2-40B4-BE49-F238E27FC236}">
                <a16:creationId xmlns:a16="http://schemas.microsoft.com/office/drawing/2014/main" id="{4A751960-C09D-78EB-5684-970375E7DD5F}"/>
              </a:ext>
            </a:extLst>
          </p:cNvPr>
          <p:cNvSpPr>
            <a:spLocks noGrp="1"/>
          </p:cNvSpPr>
          <p:nvPr>
            <p:ph idx="1"/>
          </p:nvPr>
        </p:nvSpPr>
        <p:spPr>
          <a:xfrm>
            <a:off x="977902" y="2237970"/>
            <a:ext cx="5664838" cy="3450613"/>
          </a:xfrm>
        </p:spPr>
        <p:txBody>
          <a:bodyPr>
            <a:noAutofit/>
          </a:bodyPr>
          <a:lstStyle/>
          <a:p>
            <a:pPr algn="just" rtl="0"/>
            <a:r>
              <a:rPr lang="en-US" dirty="0">
                <a:latin typeface="Calibri" panose="020F0502020204030204" pitchFamily="34" charset="0"/>
                <a:ea typeface="Calibri" panose="020F0502020204030204" pitchFamily="34" charset="0"/>
                <a:cs typeface="Arial" panose="020B0604020202020204" pitchFamily="34" charset="0"/>
              </a:rPr>
              <a:t>Our vision is realized when </a:t>
            </a:r>
            <a:r>
              <a:rPr lang="en-US" dirty="0" err="1">
                <a:latin typeface="Calibri" panose="020F0502020204030204" pitchFamily="34" charset="0"/>
                <a:ea typeface="Calibri" panose="020F0502020204030204" pitchFamily="34" charset="0"/>
                <a:cs typeface="Arial" panose="020B0604020202020204" pitchFamily="34" charset="0"/>
              </a:rPr>
              <a:t>InsightForge</a:t>
            </a:r>
            <a:r>
              <a:rPr lang="en-US" dirty="0">
                <a:latin typeface="Calibri" panose="020F0502020204030204" pitchFamily="34" charset="0"/>
                <a:ea typeface="Calibri" panose="020F0502020204030204" pitchFamily="34" charset="0"/>
                <a:cs typeface="Arial" panose="020B0604020202020204" pitchFamily="34" charset="0"/>
              </a:rPr>
              <a:t> effectively contributes to improving the professional performance of companies by providing specialized consulting, advanced technical services, and cultural exchanges aimed at enhancing international cooperation and supporting sustainable business growth.</a:t>
            </a:r>
            <a:endParaRPr lang="ar-SY" dirty="0"/>
          </a:p>
        </p:txBody>
      </p:sp>
      <p:pic>
        <p:nvPicPr>
          <p:cNvPr id="5" name="Picture 4">
            <a:extLst>
              <a:ext uri="{FF2B5EF4-FFF2-40B4-BE49-F238E27FC236}">
                <a16:creationId xmlns:a16="http://schemas.microsoft.com/office/drawing/2014/main" id="{CD960E32-F309-0CF6-5DC9-25AA6591662C}"/>
              </a:ext>
            </a:extLst>
          </p:cNvPr>
          <p:cNvPicPr>
            <a:picLocks noChangeAspect="1"/>
          </p:cNvPicPr>
          <p:nvPr/>
        </p:nvPicPr>
        <p:blipFill>
          <a:blip r:embed="rId2"/>
          <a:stretch>
            <a:fillRect/>
          </a:stretch>
        </p:blipFill>
        <p:spPr>
          <a:xfrm>
            <a:off x="10134081" y="0"/>
            <a:ext cx="1718918" cy="1967707"/>
          </a:xfrm>
          <a:prstGeom prst="rect">
            <a:avLst/>
          </a:prstGeom>
        </p:spPr>
      </p:pic>
      <p:sp>
        <p:nvSpPr>
          <p:cNvPr id="10" name="Rectangle 9">
            <a:extLst>
              <a:ext uri="{FF2B5EF4-FFF2-40B4-BE49-F238E27FC236}">
                <a16:creationId xmlns:a16="http://schemas.microsoft.com/office/drawing/2014/main" id="{C2DC0001-75C2-0DE5-9818-1693196B7A3C}"/>
              </a:ext>
            </a:extLst>
          </p:cNvPr>
          <p:cNvSpPr/>
          <p:nvPr/>
        </p:nvSpPr>
        <p:spPr>
          <a:xfrm>
            <a:off x="1089067" y="944152"/>
            <a:ext cx="2642070" cy="923330"/>
          </a:xfrm>
          <a:prstGeom prst="rect">
            <a:avLst/>
          </a:prstGeom>
          <a:noFill/>
        </p:spPr>
        <p:txBody>
          <a:bodyPr wrap="square" lIns="91440" tIns="45720" rIns="91440" bIns="45720">
            <a:spAutoFit/>
          </a:bodyPr>
          <a:lstStyle/>
          <a:p>
            <a:pPr algn="ctr"/>
            <a:r>
              <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VISION</a:t>
            </a:r>
          </a:p>
        </p:txBody>
      </p:sp>
      <p:pic>
        <p:nvPicPr>
          <p:cNvPr id="9" name="Picture 8">
            <a:extLst>
              <a:ext uri="{FF2B5EF4-FFF2-40B4-BE49-F238E27FC236}">
                <a16:creationId xmlns:a16="http://schemas.microsoft.com/office/drawing/2014/main" id="{4072CF91-A2FA-C788-DF05-C1B98D9013E7}"/>
              </a:ext>
            </a:extLst>
          </p:cNvPr>
          <p:cNvPicPr>
            <a:picLocks noChangeAspect="1"/>
          </p:cNvPicPr>
          <p:nvPr/>
        </p:nvPicPr>
        <p:blipFill>
          <a:blip r:embed="rId3"/>
          <a:stretch>
            <a:fillRect/>
          </a:stretch>
        </p:blipFill>
        <p:spPr>
          <a:xfrm>
            <a:off x="7644796" y="2200275"/>
            <a:ext cx="3893385" cy="2939903"/>
          </a:xfrm>
          <a:prstGeom prst="roundRect">
            <a:avLst>
              <a:gd name="adj" fmla="val 4167"/>
            </a:avLst>
          </a:prstGeom>
          <a:solidFill>
            <a:srgbClr val="FFFFFF"/>
          </a:solidFill>
          <a:ln w="76200" cap="sq">
            <a:solidFill>
              <a:srgbClr val="EAEAEA"/>
            </a:solidFill>
            <a:miter lim="800000"/>
          </a:ln>
          <a:effectLst>
            <a:glow rad="228600">
              <a:schemeClr val="accent5">
                <a:satMod val="175000"/>
                <a:alpha val="40000"/>
              </a:schemeClr>
            </a:glow>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3" name="Slide Number Placeholder 4">
            <a:extLst>
              <a:ext uri="{FF2B5EF4-FFF2-40B4-BE49-F238E27FC236}">
                <a16:creationId xmlns:a16="http://schemas.microsoft.com/office/drawing/2014/main" id="{5B0CDD62-A64F-E09F-24B7-693E499D2046}"/>
              </a:ext>
            </a:extLst>
          </p:cNvPr>
          <p:cNvSpPr txBox="1">
            <a:spLocks/>
          </p:cNvSpPr>
          <p:nvPr/>
        </p:nvSpPr>
        <p:spPr>
          <a:xfrm rot="16200000">
            <a:off x="11716512" y="6382510"/>
            <a:ext cx="566928" cy="384048"/>
          </a:xfrm>
          <a:prstGeom prst="rect">
            <a:avLst/>
          </a:prstGeom>
          <a:noFill/>
        </p:spPr>
        <p:txBody>
          <a:bodyPr vert="horz" lIns="210312" tIns="45720" rIns="91440" bIns="45720" rtlCol="0" anchor="ctr"/>
          <a:lstStyle>
            <a:defPPr>
              <a:defRPr lang="en-US"/>
            </a:defPPr>
            <a:lvl1pPr marL="0" algn="l" defTabSz="914400" rtl="0" eaLnBrk="1" latinLnBrk="0" hangingPunct="1">
              <a:defRPr sz="1200" b="1" kern="1200" cap="all" spc="300" baseline="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A01C0A-2BB6-49E7-91A3-DCB9F9F59583}" type="slidenum">
              <a:rPr lang="en-US" smtClean="0"/>
              <a:pPr/>
              <a:t>4</a:t>
            </a:fld>
            <a:endParaRPr lang="en-US" dirty="0"/>
          </a:p>
        </p:txBody>
      </p:sp>
    </p:spTree>
    <p:extLst>
      <p:ext uri="{BB962C8B-B14F-4D97-AF65-F5344CB8AC3E}">
        <p14:creationId xmlns:p14="http://schemas.microsoft.com/office/powerpoint/2010/main" val="656090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A4E2FCB-8BEB-2550-DC4E-836F2E9B15D6}"/>
              </a:ext>
            </a:extLst>
          </p:cNvPr>
          <p:cNvSpPr/>
          <p:nvPr/>
        </p:nvSpPr>
        <p:spPr>
          <a:xfrm>
            <a:off x="852866" y="1229782"/>
            <a:ext cx="2642070" cy="800451"/>
          </a:xfrm>
          <a:prstGeom prst="rect">
            <a:avLst/>
          </a:prstGeom>
          <a:solidFill>
            <a:srgbClr val="1B3F59"/>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3" name="Content Placeholder 2">
            <a:extLst>
              <a:ext uri="{FF2B5EF4-FFF2-40B4-BE49-F238E27FC236}">
                <a16:creationId xmlns:a16="http://schemas.microsoft.com/office/drawing/2014/main" id="{A81F0BAC-F57D-9995-E90F-D39300C17625}"/>
              </a:ext>
            </a:extLst>
          </p:cNvPr>
          <p:cNvSpPr>
            <a:spLocks noGrp="1"/>
          </p:cNvSpPr>
          <p:nvPr>
            <p:ph idx="1"/>
          </p:nvPr>
        </p:nvSpPr>
        <p:spPr>
          <a:xfrm>
            <a:off x="665635" y="2306669"/>
            <a:ext cx="6724035" cy="3450613"/>
          </a:xfrm>
        </p:spPr>
        <p:txBody>
          <a:bodyPr>
            <a:noAutofit/>
          </a:bodyPr>
          <a:lstStyle/>
          <a:p>
            <a:pPr algn="just" rtl="0"/>
            <a:r>
              <a:rPr lang="en-US" sz="2000" b="1" dirty="0">
                <a:effectLst/>
                <a:latin typeface="Calibri" panose="020F0502020204030204" pitchFamily="34" charset="0"/>
                <a:ea typeface="Calibri" panose="020F0502020204030204" pitchFamily="34" charset="0"/>
                <a:cs typeface="Arial" panose="020B0604020202020204" pitchFamily="34" charset="0"/>
              </a:rPr>
              <a:t>Success</a:t>
            </a:r>
            <a:r>
              <a:rPr lang="en-US" sz="2000" dirty="0">
                <a:effectLst/>
                <a:latin typeface="Calibri" panose="020F0502020204030204" pitchFamily="34" charset="0"/>
                <a:ea typeface="Calibri" panose="020F0502020204030204" pitchFamily="34" charset="0"/>
                <a:cs typeface="Arial" panose="020B0604020202020204" pitchFamily="34" charset="0"/>
              </a:rPr>
              <a:t>. The company offers a range of integrated services that include strategic planning that helps in identifying long-term goals and developing a roadmap to achieve them.</a:t>
            </a:r>
          </a:p>
          <a:p>
            <a:pPr algn="just" rtl="0"/>
            <a:r>
              <a:rPr lang="en-US" sz="2000" b="1" dirty="0">
                <a:effectLst/>
                <a:latin typeface="Calibri" panose="020F0502020204030204" pitchFamily="34" charset="0"/>
                <a:ea typeface="Calibri" panose="020F0502020204030204" pitchFamily="34" charset="0"/>
                <a:cs typeface="Arial" panose="020B0604020202020204" pitchFamily="34" charset="0"/>
              </a:rPr>
              <a:t>Overcoming obstacles</a:t>
            </a:r>
            <a:r>
              <a:rPr lang="en-US" sz="2000" dirty="0">
                <a:effectLst/>
                <a:latin typeface="Calibri" panose="020F0502020204030204" pitchFamily="34" charset="0"/>
                <a:ea typeface="Calibri" panose="020F0502020204030204" pitchFamily="34" charset="0"/>
                <a:cs typeface="Arial" panose="020B0604020202020204" pitchFamily="34" charset="0"/>
              </a:rPr>
              <a:t>. In addition, </a:t>
            </a:r>
            <a:r>
              <a:rPr lang="en-US" sz="2000" dirty="0" err="1">
                <a:effectLst/>
                <a:latin typeface="Calibri" panose="020F0502020204030204" pitchFamily="34" charset="0"/>
                <a:ea typeface="Calibri" panose="020F0502020204030204" pitchFamily="34" charset="0"/>
                <a:cs typeface="Arial" panose="020B0604020202020204" pitchFamily="34" charset="0"/>
              </a:rPr>
              <a:t>InsightForge</a:t>
            </a:r>
            <a:r>
              <a:rPr lang="en-US" sz="2000" dirty="0">
                <a:effectLst/>
                <a:latin typeface="Calibri" panose="020F0502020204030204" pitchFamily="34" charset="0"/>
                <a:ea typeface="Calibri" panose="020F0502020204030204" pitchFamily="34" charset="0"/>
                <a:cs typeface="Arial" panose="020B0604020202020204" pitchFamily="34" charset="0"/>
              </a:rPr>
              <a:t> provides project management services to ensure the successful implementation of projects according to the specified timelines and budgets.</a:t>
            </a:r>
          </a:p>
          <a:p>
            <a:pPr algn="just" rtl="0"/>
            <a:r>
              <a:rPr lang="en-US" sz="2000" b="1" dirty="0">
                <a:effectLst/>
                <a:latin typeface="Calibri" panose="020F0502020204030204" pitchFamily="34" charset="0"/>
                <a:ea typeface="Calibri" panose="020F0502020204030204" pitchFamily="34" charset="0"/>
                <a:cs typeface="Arial" panose="020B0604020202020204" pitchFamily="34" charset="0"/>
              </a:rPr>
              <a:t>Efficiency &amp; Reducing costs</a:t>
            </a:r>
            <a:r>
              <a:rPr lang="en-US" sz="2000" dirty="0">
                <a:effectLst/>
                <a:latin typeface="Calibri" panose="020F0502020204030204" pitchFamily="34" charset="0"/>
                <a:ea typeface="Calibri" panose="020F0502020204030204" pitchFamily="34" charset="0"/>
                <a:cs typeface="Arial" panose="020B0604020202020204" pitchFamily="34" charset="0"/>
              </a:rPr>
              <a:t>: The company also cares about operations management to improve operational efficiency and reduce costs.</a:t>
            </a:r>
            <a:endParaRPr lang="ar-SY" sz="2000" dirty="0"/>
          </a:p>
        </p:txBody>
      </p:sp>
      <p:pic>
        <p:nvPicPr>
          <p:cNvPr id="9" name="Picture 8">
            <a:extLst>
              <a:ext uri="{FF2B5EF4-FFF2-40B4-BE49-F238E27FC236}">
                <a16:creationId xmlns:a16="http://schemas.microsoft.com/office/drawing/2014/main" id="{854E4E82-FAE5-86B2-CC4C-C47927235B50}"/>
              </a:ext>
            </a:extLst>
          </p:cNvPr>
          <p:cNvPicPr>
            <a:picLocks noChangeAspect="1"/>
          </p:cNvPicPr>
          <p:nvPr/>
        </p:nvPicPr>
        <p:blipFill>
          <a:blip r:embed="rId2"/>
          <a:srcRect l="6843" r="7878"/>
          <a:stretch/>
        </p:blipFill>
        <p:spPr>
          <a:xfrm>
            <a:off x="7690098" y="2336001"/>
            <a:ext cx="3978129" cy="2956270"/>
          </a:xfrm>
          <a:prstGeom prst="rect">
            <a:avLst/>
          </a:prstGeom>
          <a:effectLst>
            <a:glow rad="266700">
              <a:srgbClr val="3333FF">
                <a:alpha val="40000"/>
              </a:srgbClr>
            </a:glow>
          </a:effectLst>
        </p:spPr>
      </p:pic>
      <p:pic>
        <p:nvPicPr>
          <p:cNvPr id="5" name="Picture 4">
            <a:extLst>
              <a:ext uri="{FF2B5EF4-FFF2-40B4-BE49-F238E27FC236}">
                <a16:creationId xmlns:a16="http://schemas.microsoft.com/office/drawing/2014/main" id="{EF730DA5-C375-B40F-3BBC-4F47E24BA9E8}"/>
              </a:ext>
            </a:extLst>
          </p:cNvPr>
          <p:cNvPicPr>
            <a:picLocks noChangeAspect="1"/>
          </p:cNvPicPr>
          <p:nvPr/>
        </p:nvPicPr>
        <p:blipFill>
          <a:blip r:embed="rId3"/>
          <a:stretch>
            <a:fillRect/>
          </a:stretch>
        </p:blipFill>
        <p:spPr>
          <a:xfrm>
            <a:off x="523773" y="362577"/>
            <a:ext cx="11144454" cy="1542422"/>
          </a:xfrm>
          <a:prstGeom prst="rect">
            <a:avLst/>
          </a:prstGeom>
        </p:spPr>
      </p:pic>
      <p:pic>
        <p:nvPicPr>
          <p:cNvPr id="6" name="Picture 5">
            <a:extLst>
              <a:ext uri="{FF2B5EF4-FFF2-40B4-BE49-F238E27FC236}">
                <a16:creationId xmlns:a16="http://schemas.microsoft.com/office/drawing/2014/main" id="{D0D14425-D55F-BEFD-46D2-1351FF1EFCB9}"/>
              </a:ext>
            </a:extLst>
          </p:cNvPr>
          <p:cNvPicPr>
            <a:picLocks noChangeAspect="1"/>
          </p:cNvPicPr>
          <p:nvPr/>
        </p:nvPicPr>
        <p:blipFill>
          <a:blip r:embed="rId4"/>
          <a:stretch>
            <a:fillRect/>
          </a:stretch>
        </p:blipFill>
        <p:spPr>
          <a:xfrm>
            <a:off x="9949006" y="0"/>
            <a:ext cx="1719221" cy="1969179"/>
          </a:xfrm>
          <a:prstGeom prst="rect">
            <a:avLst/>
          </a:prstGeom>
        </p:spPr>
      </p:pic>
      <p:sp>
        <p:nvSpPr>
          <p:cNvPr id="12" name="Rectangle 11">
            <a:extLst>
              <a:ext uri="{FF2B5EF4-FFF2-40B4-BE49-F238E27FC236}">
                <a16:creationId xmlns:a16="http://schemas.microsoft.com/office/drawing/2014/main" id="{2B45CCE5-66C4-4BC0-2FB6-C70876D832D6}"/>
              </a:ext>
            </a:extLst>
          </p:cNvPr>
          <p:cNvSpPr/>
          <p:nvPr/>
        </p:nvSpPr>
        <p:spPr>
          <a:xfrm>
            <a:off x="759250" y="1168342"/>
            <a:ext cx="2829301" cy="923330"/>
          </a:xfrm>
          <a:prstGeom prst="rect">
            <a:avLst/>
          </a:prstGeom>
          <a:noFill/>
        </p:spPr>
        <p:txBody>
          <a:bodyPr wrap="none" lIns="91440" tIns="45720" rIns="91440" bIns="45720">
            <a:spAutoFit/>
          </a:bodyPr>
          <a:lstStyle/>
          <a:p>
            <a:pPr algn="ct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VALUES</a:t>
            </a:r>
            <a:endPar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15" name="Slide Number Placeholder 4">
            <a:extLst>
              <a:ext uri="{FF2B5EF4-FFF2-40B4-BE49-F238E27FC236}">
                <a16:creationId xmlns:a16="http://schemas.microsoft.com/office/drawing/2014/main" id="{80488F69-2B82-A0A6-2732-DFACE705ECDF}"/>
              </a:ext>
            </a:extLst>
          </p:cNvPr>
          <p:cNvSpPr txBox="1">
            <a:spLocks/>
          </p:cNvSpPr>
          <p:nvPr/>
        </p:nvSpPr>
        <p:spPr>
          <a:xfrm rot="16200000">
            <a:off x="11716512" y="6382510"/>
            <a:ext cx="566928" cy="384048"/>
          </a:xfrm>
          <a:prstGeom prst="rect">
            <a:avLst/>
          </a:prstGeom>
          <a:noFill/>
        </p:spPr>
        <p:txBody>
          <a:bodyPr vert="horz" lIns="210312" tIns="45720" rIns="91440" bIns="45720" rtlCol="0" anchor="ctr"/>
          <a:lstStyle>
            <a:defPPr>
              <a:defRPr lang="en-US"/>
            </a:defPPr>
            <a:lvl1pPr marL="0" algn="l" defTabSz="914400" rtl="0" eaLnBrk="1" latinLnBrk="0" hangingPunct="1">
              <a:defRPr sz="1200" b="1" kern="1200" cap="all" spc="300" baseline="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A01C0A-2BB6-49E7-91A3-DCB9F9F59583}" type="slidenum">
              <a:rPr lang="en-US" smtClean="0"/>
              <a:pPr/>
              <a:t>5</a:t>
            </a:fld>
            <a:endParaRPr lang="en-US" dirty="0"/>
          </a:p>
        </p:txBody>
      </p:sp>
    </p:spTree>
    <p:extLst>
      <p:ext uri="{BB962C8B-B14F-4D97-AF65-F5344CB8AC3E}">
        <p14:creationId xmlns:p14="http://schemas.microsoft.com/office/powerpoint/2010/main" val="381766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7F6C8E-411F-1067-470C-8893013981BA}"/>
              </a:ext>
            </a:extLst>
          </p:cNvPr>
          <p:cNvSpPr>
            <a:spLocks noGrp="1"/>
          </p:cNvSpPr>
          <p:nvPr>
            <p:ph idx="1"/>
          </p:nvPr>
        </p:nvSpPr>
        <p:spPr>
          <a:xfrm>
            <a:off x="761778" y="2253394"/>
            <a:ext cx="5034488" cy="3450613"/>
          </a:xfrm>
        </p:spPr>
        <p:txBody>
          <a:bodyPr/>
          <a:lstStyle/>
          <a:p>
            <a:pPr marL="0" indent="0" algn="just" rtl="0">
              <a:buNone/>
            </a:pPr>
            <a:r>
              <a:rPr lang="en-US" dirty="0"/>
              <a:t>Our mission is to focus on managing customer services to provide a distinguished customer experience that meets the needs and expectations of customers, in all areas, with high efficiency.</a:t>
            </a:r>
            <a:endParaRPr lang="ar-SY" dirty="0"/>
          </a:p>
        </p:txBody>
      </p:sp>
      <p:pic>
        <p:nvPicPr>
          <p:cNvPr id="4" name="Picture 3">
            <a:extLst>
              <a:ext uri="{FF2B5EF4-FFF2-40B4-BE49-F238E27FC236}">
                <a16:creationId xmlns:a16="http://schemas.microsoft.com/office/drawing/2014/main" id="{5B759A34-E806-9DF4-E190-84CBC5042FB2}"/>
              </a:ext>
            </a:extLst>
          </p:cNvPr>
          <p:cNvPicPr>
            <a:picLocks noChangeAspect="1"/>
          </p:cNvPicPr>
          <p:nvPr/>
        </p:nvPicPr>
        <p:blipFill>
          <a:blip r:embed="rId2"/>
          <a:srcRect l="7774" r="9651"/>
          <a:stretch/>
        </p:blipFill>
        <p:spPr>
          <a:xfrm>
            <a:off x="6395735" y="1854200"/>
            <a:ext cx="5262865" cy="4249003"/>
          </a:xfrm>
          <a:prstGeom prst="rect">
            <a:avLst/>
          </a:prstGeom>
        </p:spPr>
      </p:pic>
      <p:pic>
        <p:nvPicPr>
          <p:cNvPr id="7" name="Picture 6">
            <a:extLst>
              <a:ext uri="{FF2B5EF4-FFF2-40B4-BE49-F238E27FC236}">
                <a16:creationId xmlns:a16="http://schemas.microsoft.com/office/drawing/2014/main" id="{1EB79300-6D33-7AAF-8B90-58358EE5C441}"/>
              </a:ext>
            </a:extLst>
          </p:cNvPr>
          <p:cNvPicPr>
            <a:picLocks noChangeAspect="1"/>
          </p:cNvPicPr>
          <p:nvPr/>
        </p:nvPicPr>
        <p:blipFill>
          <a:blip r:embed="rId3"/>
          <a:stretch>
            <a:fillRect/>
          </a:stretch>
        </p:blipFill>
        <p:spPr>
          <a:xfrm>
            <a:off x="514146" y="102492"/>
            <a:ext cx="11144454" cy="1542422"/>
          </a:xfrm>
          <a:prstGeom prst="rect">
            <a:avLst/>
          </a:prstGeom>
        </p:spPr>
      </p:pic>
      <p:pic>
        <p:nvPicPr>
          <p:cNvPr id="9" name="Picture 8">
            <a:extLst>
              <a:ext uri="{FF2B5EF4-FFF2-40B4-BE49-F238E27FC236}">
                <a16:creationId xmlns:a16="http://schemas.microsoft.com/office/drawing/2014/main" id="{9724FACC-40F2-1B98-A35F-D83826AC73C0}"/>
              </a:ext>
            </a:extLst>
          </p:cNvPr>
          <p:cNvPicPr>
            <a:picLocks noChangeAspect="1"/>
          </p:cNvPicPr>
          <p:nvPr/>
        </p:nvPicPr>
        <p:blipFill>
          <a:blip r:embed="rId4"/>
          <a:stretch>
            <a:fillRect/>
          </a:stretch>
        </p:blipFill>
        <p:spPr>
          <a:xfrm>
            <a:off x="9939379" y="-60001"/>
            <a:ext cx="1719221" cy="1969179"/>
          </a:xfrm>
          <a:prstGeom prst="rect">
            <a:avLst/>
          </a:prstGeom>
        </p:spPr>
      </p:pic>
      <p:sp>
        <p:nvSpPr>
          <p:cNvPr id="12" name="Rectangle 11">
            <a:extLst>
              <a:ext uri="{FF2B5EF4-FFF2-40B4-BE49-F238E27FC236}">
                <a16:creationId xmlns:a16="http://schemas.microsoft.com/office/drawing/2014/main" id="{ADE0F756-DA6D-9B93-75DF-1166D73BCB7A}"/>
              </a:ext>
            </a:extLst>
          </p:cNvPr>
          <p:cNvSpPr/>
          <p:nvPr/>
        </p:nvSpPr>
        <p:spPr>
          <a:xfrm>
            <a:off x="761778" y="1006956"/>
            <a:ext cx="2642070" cy="800451"/>
          </a:xfrm>
          <a:prstGeom prst="rect">
            <a:avLst/>
          </a:prstGeom>
          <a:solidFill>
            <a:srgbClr val="C00405"/>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13" name="Rectangle 12">
            <a:extLst>
              <a:ext uri="{FF2B5EF4-FFF2-40B4-BE49-F238E27FC236}">
                <a16:creationId xmlns:a16="http://schemas.microsoft.com/office/drawing/2014/main" id="{B5DE9451-E09C-06CB-0EEA-0A22BCB26041}"/>
              </a:ext>
            </a:extLst>
          </p:cNvPr>
          <p:cNvSpPr/>
          <p:nvPr/>
        </p:nvSpPr>
        <p:spPr>
          <a:xfrm>
            <a:off x="538065" y="1008210"/>
            <a:ext cx="2941030" cy="769441"/>
          </a:xfrm>
          <a:prstGeom prst="rect">
            <a:avLst/>
          </a:prstGeom>
          <a:noFill/>
        </p:spPr>
        <p:txBody>
          <a:bodyPr wrap="square" lIns="91440" tIns="45720" rIns="91440" bIns="45720">
            <a:spAutoFit/>
          </a:bodyPr>
          <a:lstStyle/>
          <a:p>
            <a:pPr algn="ctr"/>
            <a: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MISSION</a:t>
            </a:r>
          </a:p>
        </p:txBody>
      </p:sp>
      <p:sp>
        <p:nvSpPr>
          <p:cNvPr id="14" name="Slide Number Placeholder 4">
            <a:extLst>
              <a:ext uri="{FF2B5EF4-FFF2-40B4-BE49-F238E27FC236}">
                <a16:creationId xmlns:a16="http://schemas.microsoft.com/office/drawing/2014/main" id="{483C3AFC-666B-E633-E8CA-A3D7089FFE39}"/>
              </a:ext>
            </a:extLst>
          </p:cNvPr>
          <p:cNvSpPr txBox="1">
            <a:spLocks/>
          </p:cNvSpPr>
          <p:nvPr/>
        </p:nvSpPr>
        <p:spPr>
          <a:xfrm rot="16200000">
            <a:off x="11716512" y="6382510"/>
            <a:ext cx="566928" cy="384048"/>
          </a:xfrm>
          <a:prstGeom prst="rect">
            <a:avLst/>
          </a:prstGeom>
          <a:noFill/>
        </p:spPr>
        <p:txBody>
          <a:bodyPr vert="horz" lIns="210312" tIns="45720" rIns="91440" bIns="45720" rtlCol="0" anchor="ctr"/>
          <a:lstStyle>
            <a:defPPr>
              <a:defRPr lang="en-US"/>
            </a:defPPr>
            <a:lvl1pPr marL="0" algn="l" defTabSz="914400" rtl="0" eaLnBrk="1" latinLnBrk="0" hangingPunct="1">
              <a:defRPr sz="1200" b="1" kern="1200" cap="all" spc="300" baseline="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A01C0A-2BB6-49E7-91A3-DCB9F9F59583}" type="slidenum">
              <a:rPr lang="en-US" smtClean="0"/>
              <a:pPr/>
              <a:t>6</a:t>
            </a:fld>
            <a:endParaRPr lang="en-US" dirty="0"/>
          </a:p>
        </p:txBody>
      </p:sp>
    </p:spTree>
    <p:extLst>
      <p:ext uri="{BB962C8B-B14F-4D97-AF65-F5344CB8AC3E}">
        <p14:creationId xmlns:p14="http://schemas.microsoft.com/office/powerpoint/2010/main" val="3915052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752655-72F7-26B4-5DA5-07E2346C179C}"/>
              </a:ext>
            </a:extLst>
          </p:cNvPr>
          <p:cNvSpPr>
            <a:spLocks noGrp="1"/>
          </p:cNvSpPr>
          <p:nvPr>
            <p:ph type="title"/>
          </p:nvPr>
        </p:nvSpPr>
        <p:spPr>
          <a:xfrm>
            <a:off x="180634" y="621828"/>
            <a:ext cx="10506416" cy="1128519"/>
          </a:xfrm>
        </p:spPr>
        <p:txBody>
          <a:bodyPr/>
          <a:lstStyle/>
          <a:p>
            <a:r>
              <a:rPr lang="en-US" sz="3200" dirty="0">
                <a:solidFill>
                  <a:schemeClr val="bg1"/>
                </a:solidFill>
              </a:rPr>
              <a:t>INSIGHTFORGE</a:t>
            </a:r>
            <a:br>
              <a:rPr lang="en-US" sz="3200" dirty="0">
                <a:solidFill>
                  <a:schemeClr val="bg1"/>
                </a:solidFill>
              </a:rPr>
            </a:br>
            <a:br>
              <a:rPr lang="en-US" sz="3200" dirty="0">
                <a:solidFill>
                  <a:schemeClr val="bg1"/>
                </a:solidFill>
              </a:rPr>
            </a:br>
            <a:r>
              <a:rPr lang="en-US" sz="3200" dirty="0">
                <a:solidFill>
                  <a:schemeClr val="bg1"/>
                </a:solidFill>
              </a:rPr>
              <a:t>METHODOLOGY</a:t>
            </a:r>
          </a:p>
        </p:txBody>
      </p:sp>
      <p:pic>
        <p:nvPicPr>
          <p:cNvPr id="15" name="Picture Placeholder 14" descr="White modern architecture">
            <a:extLst>
              <a:ext uri="{FF2B5EF4-FFF2-40B4-BE49-F238E27FC236}">
                <a16:creationId xmlns:a16="http://schemas.microsoft.com/office/drawing/2014/main" id="{6D77A1A7-7876-7DF9-AF3A-C47588011CB8}"/>
              </a:ext>
            </a:extLst>
          </p:cNvPr>
          <p:cNvPicPr>
            <a:picLocks noGrp="1" noChangeAspect="1"/>
          </p:cNvPicPr>
          <p:nvPr>
            <p:ph type="pic" sz="quarter" idx="11"/>
          </p:nvPr>
        </p:nvPicPr>
        <p:blipFill rotWithShape="1">
          <a:blip r:embed="rId2" cstate="print">
            <a:grayscl/>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a:ext>
            </a:extLst>
          </a:blip>
          <a:srcRect l="11" r="11"/>
          <a:stretch/>
        </p:blipFill>
        <p:spPr/>
      </p:pic>
      <p:sp>
        <p:nvSpPr>
          <p:cNvPr id="6" name="Subtitle 4">
            <a:extLst>
              <a:ext uri="{FF2B5EF4-FFF2-40B4-BE49-F238E27FC236}">
                <a16:creationId xmlns:a16="http://schemas.microsoft.com/office/drawing/2014/main" id="{3F698C2A-2987-40C8-0E69-C5547A1655F2}"/>
              </a:ext>
            </a:extLst>
          </p:cNvPr>
          <p:cNvSpPr>
            <a:spLocks noGrp="1"/>
          </p:cNvSpPr>
          <p:nvPr>
            <p:ph type="body" idx="1"/>
          </p:nvPr>
        </p:nvSpPr>
        <p:spPr>
          <a:xfrm>
            <a:off x="5048250" y="1447801"/>
            <a:ext cx="6610349" cy="4843268"/>
          </a:xfrm>
        </p:spPr>
        <p:txBody>
          <a:bodyPr/>
          <a:lstStyle/>
          <a:p>
            <a:pPr algn="just" rtl="0"/>
            <a:r>
              <a:rPr lang="en-US" sz="2400" b="1" dirty="0"/>
              <a:t>Developing</a:t>
            </a:r>
            <a:r>
              <a:rPr lang="en-US" sz="2400" dirty="0"/>
              <a:t> effective strategies to improve internal operations and </a:t>
            </a:r>
            <a:r>
              <a:rPr lang="en-US" sz="2400" b="1" dirty="0"/>
              <a:t>increase</a:t>
            </a:r>
            <a:r>
              <a:rPr lang="en-US" sz="2400" dirty="0"/>
              <a:t> operational efficiency by providing the necessary advice to companies.</a:t>
            </a:r>
          </a:p>
          <a:p>
            <a:pPr algn="just" rtl="0"/>
            <a:r>
              <a:rPr lang="en-US" sz="2400" b="1" dirty="0"/>
              <a:t>Identifying</a:t>
            </a:r>
            <a:r>
              <a:rPr lang="en-US" sz="2400" dirty="0"/>
              <a:t> strengths and weaknesses in the administrative structure of companies.</a:t>
            </a:r>
          </a:p>
          <a:p>
            <a:pPr algn="l" rtl="0"/>
            <a:endParaRPr lang="en-US" sz="2400" dirty="0"/>
          </a:p>
        </p:txBody>
      </p:sp>
      <p:sp>
        <p:nvSpPr>
          <p:cNvPr id="12" name="Slide Number Placeholder 11">
            <a:extLst>
              <a:ext uri="{FF2B5EF4-FFF2-40B4-BE49-F238E27FC236}">
                <a16:creationId xmlns:a16="http://schemas.microsoft.com/office/drawing/2014/main" id="{5A2D1EE3-10BA-7879-1DC3-ACF7D44361DC}"/>
              </a:ext>
            </a:extLst>
          </p:cNvPr>
          <p:cNvSpPr>
            <a:spLocks noGrp="1"/>
          </p:cNvSpPr>
          <p:nvPr>
            <p:ph type="sldNum" sz="quarter" idx="13"/>
          </p:nvPr>
        </p:nvSpPr>
        <p:spPr/>
        <p:txBody>
          <a:bodyPr/>
          <a:lstStyle/>
          <a:p>
            <a:fld id="{09A01C0A-2BB6-49E7-91A3-DCB9F9F59583}" type="slidenum">
              <a:rPr lang="en-US" b="1" smtClean="0"/>
              <a:pPr/>
              <a:t>7</a:t>
            </a:fld>
            <a:endParaRPr lang="en-US" b="1" dirty="0"/>
          </a:p>
        </p:txBody>
      </p:sp>
      <p:pic>
        <p:nvPicPr>
          <p:cNvPr id="7" name="Picture 6">
            <a:extLst>
              <a:ext uri="{FF2B5EF4-FFF2-40B4-BE49-F238E27FC236}">
                <a16:creationId xmlns:a16="http://schemas.microsoft.com/office/drawing/2014/main" id="{490E2E3F-C126-FE04-55DC-707CE43185F0}"/>
              </a:ext>
            </a:extLst>
          </p:cNvPr>
          <p:cNvPicPr>
            <a:picLocks noChangeAspect="1"/>
          </p:cNvPicPr>
          <p:nvPr/>
        </p:nvPicPr>
        <p:blipFill>
          <a:blip r:embed="rId4"/>
          <a:stretch>
            <a:fillRect/>
          </a:stretch>
        </p:blipFill>
        <p:spPr>
          <a:xfrm>
            <a:off x="0" y="1186087"/>
            <a:ext cx="3999323" cy="4493141"/>
          </a:xfrm>
          <a:prstGeom prst="rect">
            <a:avLst/>
          </a:prstGeom>
        </p:spPr>
      </p:pic>
    </p:spTree>
    <p:extLst>
      <p:ext uri="{BB962C8B-B14F-4D97-AF65-F5344CB8AC3E}">
        <p14:creationId xmlns:p14="http://schemas.microsoft.com/office/powerpoint/2010/main" val="612500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descr="White modern architecture">
            <a:extLst>
              <a:ext uri="{FF2B5EF4-FFF2-40B4-BE49-F238E27FC236}">
                <a16:creationId xmlns:a16="http://schemas.microsoft.com/office/drawing/2014/main" id="{6D77A1A7-7876-7DF9-AF3A-C47588011CB8}"/>
              </a:ext>
            </a:extLst>
          </p:cNvPr>
          <p:cNvPicPr>
            <a:picLocks noGrp="1" noChangeAspect="1"/>
          </p:cNvPicPr>
          <p:nvPr>
            <p:ph type="pic" sz="quarter" idx="11"/>
          </p:nvPr>
        </p:nvPicPr>
        <p:blipFill rotWithShape="1">
          <a:blip r:embed="rId2" cstate="print">
            <a:grayscl/>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a:ext>
            </a:extLst>
          </a:blip>
          <a:srcRect/>
          <a:stretch/>
        </p:blipFill>
        <p:spPr/>
      </p:pic>
      <p:sp>
        <p:nvSpPr>
          <p:cNvPr id="12" name="Slide Number Placeholder 11">
            <a:extLst>
              <a:ext uri="{FF2B5EF4-FFF2-40B4-BE49-F238E27FC236}">
                <a16:creationId xmlns:a16="http://schemas.microsoft.com/office/drawing/2014/main" id="{5A2D1EE3-10BA-7879-1DC3-ACF7D44361DC}"/>
              </a:ext>
            </a:extLst>
          </p:cNvPr>
          <p:cNvSpPr>
            <a:spLocks noGrp="1"/>
          </p:cNvSpPr>
          <p:nvPr>
            <p:ph type="sldNum" sz="quarter" idx="13"/>
          </p:nvPr>
        </p:nvSpPr>
        <p:spPr/>
        <p:txBody>
          <a:bodyPr/>
          <a:lstStyle/>
          <a:p>
            <a:fld id="{09A01C0A-2BB6-49E7-91A3-DCB9F9F59583}" type="slidenum">
              <a:rPr lang="en-US" b="1" smtClean="0"/>
              <a:pPr/>
              <a:t>8</a:t>
            </a:fld>
            <a:endParaRPr lang="en-US" b="1" dirty="0"/>
          </a:p>
        </p:txBody>
      </p:sp>
      <p:sp>
        <p:nvSpPr>
          <p:cNvPr id="4" name="Subtitle 4">
            <a:extLst>
              <a:ext uri="{FF2B5EF4-FFF2-40B4-BE49-F238E27FC236}">
                <a16:creationId xmlns:a16="http://schemas.microsoft.com/office/drawing/2014/main" id="{56B9604E-B4C4-6A54-D0A0-22995AADCBAE}"/>
              </a:ext>
            </a:extLst>
          </p:cNvPr>
          <p:cNvSpPr txBox="1">
            <a:spLocks/>
          </p:cNvSpPr>
          <p:nvPr/>
        </p:nvSpPr>
        <p:spPr>
          <a:xfrm>
            <a:off x="4991925" y="1211323"/>
            <a:ext cx="6353637" cy="1085641"/>
          </a:xfrm>
          <a:prstGeom prst="rect">
            <a:avLst/>
          </a:prstGeom>
        </p:spPr>
        <p:txBody>
          <a:bodyPr vert="horz" lIns="0" tIns="0" rIns="0" bIns="0" rtlCol="0">
            <a:noAutofit/>
          </a:bodyPr>
          <a:lstStyle>
            <a:lvl1pPr marL="0" indent="0" algn="r" defTabSz="914400" rtl="1" eaLnBrk="1" latinLnBrk="0" hangingPunct="1">
              <a:lnSpc>
                <a:spcPct val="150000"/>
              </a:lnSpc>
              <a:spcBef>
                <a:spcPts val="1000"/>
              </a:spcBef>
              <a:buFontTx/>
              <a:buNone/>
              <a:defRPr sz="1800" b="0" i="0" kern="1200">
                <a:solidFill>
                  <a:schemeClr val="tx1"/>
                </a:solidFill>
                <a:latin typeface="+mn-lt"/>
                <a:ea typeface="+mn-ea"/>
                <a:cs typeface="+mn-cs"/>
              </a:defRPr>
            </a:lvl1pPr>
            <a:lvl2pPr marL="457200" indent="0" algn="r" defTabSz="914400" rtl="1" eaLnBrk="1" latinLnBrk="0" hangingPunct="1">
              <a:lnSpc>
                <a:spcPct val="150000"/>
              </a:lnSpc>
              <a:spcBef>
                <a:spcPts val="500"/>
              </a:spcBef>
              <a:buFontTx/>
              <a:buNone/>
              <a:defRPr sz="2000" b="0" i="0" kern="1200">
                <a:solidFill>
                  <a:schemeClr val="tx1">
                    <a:tint val="75000"/>
                  </a:schemeClr>
                </a:solidFill>
                <a:latin typeface="Avenir Next LT Pro" panose="020B0504020202020204" pitchFamily="34" charset="77"/>
                <a:ea typeface="+mn-ea"/>
                <a:cs typeface="+mn-cs"/>
              </a:defRPr>
            </a:lvl2pPr>
            <a:lvl3pPr marL="914400" indent="0" algn="r" defTabSz="914400" rtl="1" eaLnBrk="1" latinLnBrk="0" hangingPunct="1">
              <a:lnSpc>
                <a:spcPct val="150000"/>
              </a:lnSpc>
              <a:spcBef>
                <a:spcPts val="500"/>
              </a:spcBef>
              <a:buFontTx/>
              <a:buNone/>
              <a:defRPr sz="1800" b="0" i="0" kern="1200">
                <a:solidFill>
                  <a:schemeClr val="tx1">
                    <a:tint val="75000"/>
                  </a:schemeClr>
                </a:solidFill>
                <a:latin typeface="Avenir Next LT Pro" panose="020B0504020202020204" pitchFamily="34" charset="77"/>
                <a:ea typeface="+mn-ea"/>
                <a:cs typeface="+mn-cs"/>
              </a:defRPr>
            </a:lvl3pPr>
            <a:lvl4pPr marL="1371600" indent="0" algn="r" defTabSz="914400" rtl="1" eaLnBrk="1" latinLnBrk="0" hangingPunct="1">
              <a:lnSpc>
                <a:spcPct val="150000"/>
              </a:lnSpc>
              <a:spcBef>
                <a:spcPts val="500"/>
              </a:spcBef>
              <a:buFontTx/>
              <a:buNone/>
              <a:defRPr sz="1600" b="0" i="0" kern="1200">
                <a:solidFill>
                  <a:schemeClr val="tx1">
                    <a:tint val="75000"/>
                  </a:schemeClr>
                </a:solidFill>
                <a:latin typeface="Avenir Next LT Pro" panose="020B0504020202020204" pitchFamily="34" charset="77"/>
                <a:ea typeface="+mn-ea"/>
                <a:cs typeface="+mn-cs"/>
              </a:defRPr>
            </a:lvl4pPr>
            <a:lvl5pPr marL="1828800" indent="0" algn="r" defTabSz="914400" rtl="1" eaLnBrk="1" latinLnBrk="0" hangingPunct="1">
              <a:lnSpc>
                <a:spcPct val="150000"/>
              </a:lnSpc>
              <a:spcBef>
                <a:spcPts val="500"/>
              </a:spcBef>
              <a:buFontTx/>
              <a:buNone/>
              <a:defRPr sz="1600" b="0" i="0" kern="1200">
                <a:solidFill>
                  <a:schemeClr val="tx1">
                    <a:tint val="75000"/>
                  </a:schemeClr>
                </a:solidFill>
                <a:latin typeface="Avenir Next LT Pro" panose="020B0504020202020204" pitchFamily="34" charset="77"/>
                <a:ea typeface="+mn-ea"/>
                <a:cs typeface="+mn-cs"/>
              </a:defRPr>
            </a:lvl5pPr>
            <a:lvl6pPr marL="2286000" indent="0" algn="r" defTabSz="914400" rtl="1"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r" defTabSz="914400" rtl="1"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r" defTabSz="914400" rtl="1"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r" defTabSz="914400" rtl="1"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rtl="0"/>
            <a:r>
              <a:rPr lang="en-US" sz="2200" b="1" dirty="0"/>
              <a:t>Helping</a:t>
            </a:r>
            <a:r>
              <a:rPr lang="en-US" sz="2200" dirty="0"/>
              <a:t> companies develop the skills of their work teams by providing training programs, workshops and organizing seminars covering administrative, technical, technological and artistic fields.</a:t>
            </a:r>
          </a:p>
          <a:p>
            <a:pPr algn="just" rtl="0"/>
            <a:r>
              <a:rPr lang="en-US" sz="2200" b="1" dirty="0"/>
              <a:t>Focusing</a:t>
            </a:r>
            <a:r>
              <a:rPr lang="en-US" sz="2200" dirty="0"/>
              <a:t> on providing innovative solutions and practical consultations that help companies achieve their goals and develop their businesses successfully.</a:t>
            </a:r>
          </a:p>
          <a:p>
            <a:pPr algn="just" rtl="0"/>
            <a:endParaRPr lang="en-US" sz="2200" dirty="0"/>
          </a:p>
        </p:txBody>
      </p:sp>
      <p:sp>
        <p:nvSpPr>
          <p:cNvPr id="7" name="Title 2">
            <a:extLst>
              <a:ext uri="{FF2B5EF4-FFF2-40B4-BE49-F238E27FC236}">
                <a16:creationId xmlns:a16="http://schemas.microsoft.com/office/drawing/2014/main" id="{75A30DA1-EE43-BEC1-9534-BD6B85BE520C}"/>
              </a:ext>
            </a:extLst>
          </p:cNvPr>
          <p:cNvSpPr txBox="1">
            <a:spLocks/>
          </p:cNvSpPr>
          <p:nvPr/>
        </p:nvSpPr>
        <p:spPr>
          <a:xfrm>
            <a:off x="169693" y="519474"/>
            <a:ext cx="10506416" cy="1128519"/>
          </a:xfrm>
          <a:prstGeom prst="rect">
            <a:avLst/>
          </a:prstGeom>
        </p:spPr>
        <p:txBody>
          <a:bodyPr vert="horz" lIns="0" tIns="0" rIns="0" bIns="0" rtlCol="0" anchor="t">
            <a:noAutofit/>
          </a:bodyPr>
          <a:lstStyle>
            <a:lvl1pPr algn="l" defTabSz="914400" rtl="1" eaLnBrk="1" latinLnBrk="0" hangingPunct="1">
              <a:lnSpc>
                <a:spcPct val="90000"/>
              </a:lnSpc>
              <a:spcBef>
                <a:spcPct val="0"/>
              </a:spcBef>
              <a:buNone/>
              <a:defRPr sz="3600" b="1" i="0" kern="1200" cap="all" spc="600" baseline="0">
                <a:solidFill>
                  <a:schemeClr val="tx1"/>
                </a:solidFill>
                <a:latin typeface="+mj-lt"/>
                <a:ea typeface="+mj-ea"/>
                <a:cs typeface="Arial Black" panose="020B0604020202020204" pitchFamily="34" charset="0"/>
              </a:defRPr>
            </a:lvl1pPr>
          </a:lstStyle>
          <a:p>
            <a:r>
              <a:rPr lang="en-US" sz="3200" dirty="0">
                <a:solidFill>
                  <a:schemeClr val="bg1"/>
                </a:solidFill>
              </a:rPr>
              <a:t>INSIGHTFORGE</a:t>
            </a:r>
            <a:br>
              <a:rPr lang="en-US" sz="3200" dirty="0">
                <a:solidFill>
                  <a:schemeClr val="bg1"/>
                </a:solidFill>
              </a:rPr>
            </a:br>
            <a:br>
              <a:rPr lang="en-US" sz="3200" dirty="0">
                <a:solidFill>
                  <a:schemeClr val="bg1"/>
                </a:solidFill>
              </a:rPr>
            </a:br>
            <a:r>
              <a:rPr lang="en-US" sz="3200" dirty="0">
                <a:solidFill>
                  <a:schemeClr val="bg1"/>
                </a:solidFill>
              </a:rPr>
              <a:t>METHODOLOGY</a:t>
            </a:r>
          </a:p>
        </p:txBody>
      </p:sp>
    </p:spTree>
    <p:extLst>
      <p:ext uri="{BB962C8B-B14F-4D97-AF65-F5344CB8AC3E}">
        <p14:creationId xmlns:p14="http://schemas.microsoft.com/office/powerpoint/2010/main" val="3865515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D3C5A-CEA8-6DDC-B3F1-41D07C4FA704}"/>
              </a:ext>
            </a:extLst>
          </p:cNvPr>
          <p:cNvSpPr>
            <a:spLocks noGrp="1"/>
          </p:cNvSpPr>
          <p:nvPr>
            <p:ph type="title"/>
          </p:nvPr>
        </p:nvSpPr>
        <p:spPr>
          <a:xfrm>
            <a:off x="5127695" y="2405896"/>
            <a:ext cx="6034216" cy="1439604"/>
          </a:xfrm>
        </p:spPr>
        <p:txBody>
          <a:bodyPr/>
          <a:lstStyle/>
          <a:p>
            <a:pPr algn="ctr">
              <a:lnSpc>
                <a:spcPct val="200000"/>
              </a:lnSpc>
            </a:pPr>
            <a:r>
              <a:rPr lang="en-US" dirty="0">
                <a:cs typeface="+mn-cs"/>
              </a:rPr>
              <a:t>INSIGHTFORGE SERVICES</a:t>
            </a:r>
          </a:p>
        </p:txBody>
      </p:sp>
      <p:sp>
        <p:nvSpPr>
          <p:cNvPr id="8" name="Slide Number Placeholder 7">
            <a:extLst>
              <a:ext uri="{FF2B5EF4-FFF2-40B4-BE49-F238E27FC236}">
                <a16:creationId xmlns:a16="http://schemas.microsoft.com/office/drawing/2014/main" id="{126E68C1-1703-73CF-D4D8-D10C96073FA1}"/>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9A01C0A-2BB6-49E7-91A3-DCB9F9F59583}" type="slidenum">
              <a:rPr kumimoji="0" lang="en-US" sz="1400" b="1" i="0" u="none" strike="noStrike" kern="1200" cap="none" spc="0" normalizeH="0" baseline="0" noProof="0" smtClean="0">
                <a:ln>
                  <a:noFill/>
                </a:ln>
                <a:solidFill>
                  <a:srgbClr val="FFFFFF"/>
                </a:solidFill>
                <a:effectLst/>
                <a:uLnTx/>
                <a:uFillTx/>
                <a:latin typeface="Avenir Next LT Pr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400" b="1" i="0" u="none" strike="noStrike" kern="1200" cap="none" spc="0" normalizeH="0" baseline="0" noProof="0" dirty="0">
              <a:ln>
                <a:noFill/>
              </a:ln>
              <a:solidFill>
                <a:srgbClr val="FFFFFF"/>
              </a:solidFill>
              <a:effectLst/>
              <a:uLnTx/>
              <a:uFillTx/>
              <a:latin typeface="Avenir Next LT Pro"/>
              <a:ea typeface="+mn-ea"/>
              <a:cs typeface="+mn-cs"/>
            </a:endParaRPr>
          </a:p>
        </p:txBody>
      </p:sp>
    </p:spTree>
    <p:extLst>
      <p:ext uri="{BB962C8B-B14F-4D97-AF65-F5344CB8AC3E}">
        <p14:creationId xmlns:p14="http://schemas.microsoft.com/office/powerpoint/2010/main" val="2521615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366015-C2F6-C5E0-D771-F4E37EABC73D}"/>
              </a:ext>
            </a:extLst>
          </p:cNvPr>
          <p:cNvSpPr>
            <a:spLocks noGrp="1"/>
          </p:cNvSpPr>
          <p:nvPr>
            <p:ph type="title"/>
          </p:nvPr>
        </p:nvSpPr>
        <p:spPr/>
        <p:txBody>
          <a:bodyPr/>
          <a:lstStyle/>
          <a:p>
            <a:br>
              <a:rPr lang="en-US" dirty="0"/>
            </a:br>
            <a:r>
              <a:rPr lang="en-US" sz="2000" dirty="0"/>
              <a:t>analysis &amp; consultants</a:t>
            </a:r>
            <a:endParaRPr lang="ar-SY" sz="2000" dirty="0"/>
          </a:p>
        </p:txBody>
      </p:sp>
      <p:sp>
        <p:nvSpPr>
          <p:cNvPr id="3" name="Content Placeholder 2">
            <a:extLst>
              <a:ext uri="{FF2B5EF4-FFF2-40B4-BE49-F238E27FC236}">
                <a16:creationId xmlns:a16="http://schemas.microsoft.com/office/drawing/2014/main" id="{F47ED7C2-0049-FEE7-7654-E8C3CC01D845}"/>
              </a:ext>
            </a:extLst>
          </p:cNvPr>
          <p:cNvSpPr>
            <a:spLocks noGrp="1"/>
          </p:cNvSpPr>
          <p:nvPr>
            <p:ph idx="1"/>
          </p:nvPr>
        </p:nvSpPr>
        <p:spPr>
          <a:xfrm>
            <a:off x="846439" y="1735140"/>
            <a:ext cx="5740100" cy="3788356"/>
          </a:xfrm>
        </p:spPr>
        <p:txBody>
          <a:bodyPr>
            <a:noAutofit/>
          </a:bodyPr>
          <a:lstStyle/>
          <a:p>
            <a:pPr algn="just" rtl="0"/>
            <a:r>
              <a:rPr lang="en-US" sz="2000" dirty="0"/>
              <a:t>The company provides market analysis services.</a:t>
            </a:r>
          </a:p>
          <a:p>
            <a:pPr algn="just" rtl="0"/>
            <a:r>
              <a:rPr lang="en-US" sz="2000" dirty="0"/>
              <a:t>Helps companies make strategic decisions based on a thorough analysis of the current situation.</a:t>
            </a:r>
          </a:p>
          <a:p>
            <a:pPr algn="just" rtl="0"/>
            <a:r>
              <a:rPr lang="en-US" sz="2000" dirty="0"/>
              <a:t>Provides innovative solutions to solve administrative problems.</a:t>
            </a:r>
          </a:p>
          <a:p>
            <a:pPr algn="just" rtl="0"/>
            <a:r>
              <a:rPr lang="en-US" sz="2000" dirty="0"/>
              <a:t>Develops strategies for managing change within organizations, which contributes to improving the overall performance of companies and their adaptation to economic changes.</a:t>
            </a:r>
            <a:endParaRPr lang="ar-SY" sz="2000" dirty="0"/>
          </a:p>
        </p:txBody>
      </p:sp>
      <p:pic>
        <p:nvPicPr>
          <p:cNvPr id="6" name="Picture 5">
            <a:extLst>
              <a:ext uri="{FF2B5EF4-FFF2-40B4-BE49-F238E27FC236}">
                <a16:creationId xmlns:a16="http://schemas.microsoft.com/office/drawing/2014/main" id="{28A3BAAB-1F51-5822-EECF-CAB2A17DAFBB}"/>
              </a:ext>
            </a:extLst>
          </p:cNvPr>
          <p:cNvPicPr>
            <a:picLocks noChangeAspect="1"/>
          </p:cNvPicPr>
          <p:nvPr/>
        </p:nvPicPr>
        <p:blipFill>
          <a:blip r:embed="rId2"/>
          <a:stretch>
            <a:fillRect/>
          </a:stretch>
        </p:blipFill>
        <p:spPr>
          <a:xfrm>
            <a:off x="6586538" y="2072882"/>
            <a:ext cx="5524484" cy="3834290"/>
          </a:xfrm>
          <a:prstGeom prst="ellipse">
            <a:avLst/>
          </a:prstGeom>
          <a:ln>
            <a:noFill/>
          </a:ln>
          <a:effectLst>
            <a:softEdge rad="112500"/>
          </a:effectLst>
        </p:spPr>
      </p:pic>
      <p:sp>
        <p:nvSpPr>
          <p:cNvPr id="2" name="Slide Number Placeholder 4">
            <a:extLst>
              <a:ext uri="{FF2B5EF4-FFF2-40B4-BE49-F238E27FC236}">
                <a16:creationId xmlns:a16="http://schemas.microsoft.com/office/drawing/2014/main" id="{85004F60-3588-288B-B188-B2CA98B2A749}"/>
              </a:ext>
            </a:extLst>
          </p:cNvPr>
          <p:cNvSpPr txBox="1">
            <a:spLocks/>
          </p:cNvSpPr>
          <p:nvPr/>
        </p:nvSpPr>
        <p:spPr>
          <a:xfrm rot="16200000">
            <a:off x="11530206" y="6196204"/>
            <a:ext cx="950826" cy="372762"/>
          </a:xfrm>
          <a:prstGeom prst="rect">
            <a:avLst/>
          </a:prstGeom>
          <a:noFill/>
        </p:spPr>
        <p:txBody>
          <a:bodyPr vert="horz" lIns="210312" tIns="45720" rIns="91440" bIns="45720" rtlCol="0" anchor="ctr"/>
          <a:lstStyle>
            <a:defPPr>
              <a:defRPr lang="en-US"/>
            </a:defPPr>
            <a:lvl1pPr marL="0" algn="l" defTabSz="914400" rtl="0" eaLnBrk="1" latinLnBrk="0" hangingPunct="1">
              <a:defRPr sz="1200" b="1" kern="1200" cap="all" spc="300" baseline="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A01C0A-2BB6-49E7-91A3-DCB9F9F59583}" type="slidenum">
              <a:rPr lang="en-US" smtClean="0"/>
              <a:pPr/>
              <a:t>10</a:t>
            </a:fld>
            <a:endParaRPr lang="en-US" dirty="0"/>
          </a:p>
        </p:txBody>
      </p:sp>
    </p:spTree>
    <p:extLst>
      <p:ext uri="{BB962C8B-B14F-4D97-AF65-F5344CB8AC3E}">
        <p14:creationId xmlns:p14="http://schemas.microsoft.com/office/powerpoint/2010/main" val="972430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E2550A3-2C13-0308-CC30-182B54F0E6FB}"/>
              </a:ext>
            </a:extLst>
          </p:cNvPr>
          <p:cNvSpPr>
            <a:spLocks noGrp="1"/>
          </p:cNvSpPr>
          <p:nvPr>
            <p:ph type="title"/>
          </p:nvPr>
        </p:nvSpPr>
        <p:spPr>
          <a:xfrm>
            <a:off x="846438" y="475740"/>
            <a:ext cx="10972800" cy="1325563"/>
          </a:xfrm>
        </p:spPr>
        <p:txBody>
          <a:bodyPr/>
          <a:lstStyle/>
          <a:p>
            <a:br>
              <a:rPr lang="en-US" dirty="0"/>
            </a:br>
            <a:r>
              <a:rPr lang="en-US" sz="2000" dirty="0"/>
              <a:t>trademarks</a:t>
            </a:r>
            <a:endParaRPr lang="ar-SY" sz="2000" dirty="0"/>
          </a:p>
        </p:txBody>
      </p:sp>
      <p:sp>
        <p:nvSpPr>
          <p:cNvPr id="3" name="Content Placeholder 2">
            <a:extLst>
              <a:ext uri="{FF2B5EF4-FFF2-40B4-BE49-F238E27FC236}">
                <a16:creationId xmlns:a16="http://schemas.microsoft.com/office/drawing/2014/main" id="{448CF58D-0F9C-F290-C555-C4BAE9361C8D}"/>
              </a:ext>
            </a:extLst>
          </p:cNvPr>
          <p:cNvSpPr>
            <a:spLocks noGrp="1"/>
          </p:cNvSpPr>
          <p:nvPr>
            <p:ph idx="1"/>
          </p:nvPr>
        </p:nvSpPr>
        <p:spPr>
          <a:xfrm>
            <a:off x="846438" y="1735139"/>
            <a:ext cx="5591270" cy="3450613"/>
          </a:xfrm>
        </p:spPr>
        <p:txBody>
          <a:bodyPr>
            <a:noAutofit/>
          </a:bodyPr>
          <a:lstStyle/>
          <a:p>
            <a:pPr algn="l" rtl="0"/>
            <a:r>
              <a:rPr lang="en-US" dirty="0"/>
              <a:t>In addition to consulting services, the company provides a variety of services related to establishing and managing companies, including:</a:t>
            </a:r>
          </a:p>
          <a:p>
            <a:pPr marL="342900" indent="-342900" algn="l" rtl="0">
              <a:buClr>
                <a:srgbClr val="3742AF"/>
              </a:buClr>
              <a:buFont typeface="Wingdings" panose="05000000000000000000" pitchFamily="2" charset="2"/>
              <a:buChar char="q"/>
            </a:pPr>
            <a:r>
              <a:rPr lang="en-US" dirty="0"/>
              <a:t>Establishing trademarks,</a:t>
            </a:r>
          </a:p>
          <a:p>
            <a:pPr marL="342900" indent="-342900" algn="l" rtl="0">
              <a:buClr>
                <a:srgbClr val="3742AF"/>
              </a:buClr>
              <a:buFont typeface="Wingdings" panose="05000000000000000000" pitchFamily="2" charset="2"/>
              <a:buChar char="q"/>
            </a:pPr>
            <a:r>
              <a:rPr lang="en-US" dirty="0"/>
              <a:t>Choosing trade names,</a:t>
            </a:r>
          </a:p>
          <a:p>
            <a:pPr marL="342900" indent="-342900" algn="l" rtl="0">
              <a:buClr>
                <a:srgbClr val="3742AF"/>
              </a:buClr>
              <a:buFont typeface="Wingdings" panose="05000000000000000000" pitchFamily="2" charset="2"/>
              <a:buChar char="q"/>
            </a:pPr>
            <a:r>
              <a:rPr lang="en-US" dirty="0"/>
              <a:t>Providing support in dealing with government agencies.</a:t>
            </a:r>
            <a:endParaRPr lang="ar-SY" dirty="0"/>
          </a:p>
        </p:txBody>
      </p:sp>
      <p:pic>
        <p:nvPicPr>
          <p:cNvPr id="4" name="Picture 3">
            <a:extLst>
              <a:ext uri="{FF2B5EF4-FFF2-40B4-BE49-F238E27FC236}">
                <a16:creationId xmlns:a16="http://schemas.microsoft.com/office/drawing/2014/main" id="{B626A23C-8247-55C2-C001-6A9D040B6B08}"/>
              </a:ext>
            </a:extLst>
          </p:cNvPr>
          <p:cNvPicPr>
            <a:picLocks noChangeAspect="1"/>
          </p:cNvPicPr>
          <p:nvPr/>
        </p:nvPicPr>
        <p:blipFill>
          <a:blip r:embed="rId2"/>
          <a:stretch>
            <a:fillRect/>
          </a:stretch>
        </p:blipFill>
        <p:spPr>
          <a:xfrm>
            <a:off x="6437708" y="2480975"/>
            <a:ext cx="4599506" cy="257572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Slide Number Placeholder 4">
            <a:extLst>
              <a:ext uri="{FF2B5EF4-FFF2-40B4-BE49-F238E27FC236}">
                <a16:creationId xmlns:a16="http://schemas.microsoft.com/office/drawing/2014/main" id="{DAB2890C-B971-12D8-5787-0314B6D015C6}"/>
              </a:ext>
            </a:extLst>
          </p:cNvPr>
          <p:cNvSpPr txBox="1">
            <a:spLocks/>
          </p:cNvSpPr>
          <p:nvPr/>
        </p:nvSpPr>
        <p:spPr>
          <a:xfrm rot="16200000">
            <a:off x="11589741" y="6255739"/>
            <a:ext cx="795128" cy="409390"/>
          </a:xfrm>
          <a:prstGeom prst="rect">
            <a:avLst/>
          </a:prstGeom>
          <a:noFill/>
        </p:spPr>
        <p:txBody>
          <a:bodyPr vert="horz" lIns="210312" tIns="45720" rIns="91440" bIns="45720" rtlCol="0" anchor="ctr"/>
          <a:lstStyle>
            <a:defPPr>
              <a:defRPr lang="en-US"/>
            </a:defPPr>
            <a:lvl1pPr marL="0" algn="l" defTabSz="914400" rtl="0" eaLnBrk="1" latinLnBrk="0" hangingPunct="1">
              <a:defRPr sz="1200" b="1" kern="1200" cap="all" spc="300" baseline="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A01C0A-2BB6-49E7-91A3-DCB9F9F59583}" type="slidenum">
              <a:rPr lang="en-US" smtClean="0"/>
              <a:pPr/>
              <a:t>11</a:t>
            </a:fld>
            <a:endParaRPr lang="en-US" dirty="0"/>
          </a:p>
        </p:txBody>
      </p:sp>
    </p:spTree>
    <p:extLst>
      <p:ext uri="{BB962C8B-B14F-4D97-AF65-F5344CB8AC3E}">
        <p14:creationId xmlns:p14="http://schemas.microsoft.com/office/powerpoint/2010/main" val="425852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F0313415-55C5-F3DE-05FF-3655F6D0DD83}"/>
              </a:ext>
            </a:extLst>
          </p:cNvPr>
          <p:cNvSpPr>
            <a:spLocks noGrp="1"/>
          </p:cNvSpPr>
          <p:nvPr>
            <p:ph type="title"/>
          </p:nvPr>
        </p:nvSpPr>
        <p:spPr/>
        <p:txBody>
          <a:bodyPr/>
          <a:lstStyle/>
          <a:p>
            <a:br>
              <a:rPr lang="en-US" dirty="0"/>
            </a:br>
            <a:r>
              <a:rPr lang="en-US" sz="2000" dirty="0"/>
              <a:t>administrational</a:t>
            </a:r>
            <a:endParaRPr lang="ar-SY" sz="2000" dirty="0"/>
          </a:p>
        </p:txBody>
      </p:sp>
      <p:sp>
        <p:nvSpPr>
          <p:cNvPr id="3" name="Content Placeholder 2">
            <a:extLst>
              <a:ext uri="{FF2B5EF4-FFF2-40B4-BE49-F238E27FC236}">
                <a16:creationId xmlns:a16="http://schemas.microsoft.com/office/drawing/2014/main" id="{6CD6AF16-D2C3-43C5-B4DC-934019E85E20}"/>
              </a:ext>
            </a:extLst>
          </p:cNvPr>
          <p:cNvSpPr>
            <a:spLocks noGrp="1"/>
          </p:cNvSpPr>
          <p:nvPr>
            <p:ph idx="1"/>
          </p:nvPr>
        </p:nvSpPr>
        <p:spPr>
          <a:xfrm>
            <a:off x="846438" y="1703693"/>
            <a:ext cx="6293077" cy="3450613"/>
          </a:xfrm>
        </p:spPr>
        <p:txBody>
          <a:bodyPr>
            <a:noAutofit/>
          </a:bodyPr>
          <a:lstStyle/>
          <a:p>
            <a:pPr algn="l" rtl="0"/>
            <a:r>
              <a:rPr lang="en-US" dirty="0"/>
              <a:t>The company also provides integrated recruitment services including:</a:t>
            </a:r>
          </a:p>
          <a:p>
            <a:pPr marL="342900" indent="-342900" algn="l" rtl="0">
              <a:buClr>
                <a:srgbClr val="31358F"/>
              </a:buClr>
              <a:buFont typeface="Wingdings" panose="05000000000000000000" pitchFamily="2" charset="2"/>
              <a:buChar char="q"/>
            </a:pPr>
            <a:r>
              <a:rPr lang="en-US" dirty="0"/>
              <a:t>Analyzing job needs,</a:t>
            </a:r>
          </a:p>
          <a:p>
            <a:pPr marL="342900" indent="-342900" algn="l" rtl="0">
              <a:buClr>
                <a:srgbClr val="31358F"/>
              </a:buClr>
              <a:buFont typeface="Wingdings" panose="05000000000000000000" pitchFamily="2" charset="2"/>
              <a:buChar char="q"/>
            </a:pPr>
            <a:r>
              <a:rPr lang="en-US" dirty="0"/>
              <a:t>Conducting interviews, evaluating candidates,</a:t>
            </a:r>
          </a:p>
          <a:p>
            <a:pPr marL="342900" indent="-342900" algn="l" rtl="0">
              <a:buClr>
                <a:srgbClr val="31358F"/>
              </a:buClr>
              <a:buFont typeface="Wingdings" panose="05000000000000000000" pitchFamily="2" charset="2"/>
              <a:buChar char="q"/>
            </a:pPr>
            <a:r>
              <a:rPr lang="en-US" dirty="0"/>
              <a:t>In addition to managing employee relations,</a:t>
            </a:r>
          </a:p>
          <a:p>
            <a:pPr marL="342900" indent="-342900" algn="l" rtl="0">
              <a:buClr>
                <a:srgbClr val="31358F"/>
              </a:buClr>
              <a:buFont typeface="Wingdings" panose="05000000000000000000" pitchFamily="2" charset="2"/>
              <a:buChar char="q"/>
            </a:pPr>
            <a:r>
              <a:rPr lang="en-US" dirty="0"/>
              <a:t>and providing wages and salaries services.</a:t>
            </a:r>
            <a:endParaRPr lang="ar-SY" dirty="0"/>
          </a:p>
        </p:txBody>
      </p:sp>
      <p:sp>
        <p:nvSpPr>
          <p:cNvPr id="2" name="Slide Number Placeholder 4">
            <a:extLst>
              <a:ext uri="{FF2B5EF4-FFF2-40B4-BE49-F238E27FC236}">
                <a16:creationId xmlns:a16="http://schemas.microsoft.com/office/drawing/2014/main" id="{B11CBCDE-E999-7740-A2C3-F4A30DDAB291}"/>
              </a:ext>
            </a:extLst>
          </p:cNvPr>
          <p:cNvSpPr txBox="1">
            <a:spLocks/>
          </p:cNvSpPr>
          <p:nvPr/>
        </p:nvSpPr>
        <p:spPr>
          <a:xfrm rot="16200000">
            <a:off x="11612351" y="6278349"/>
            <a:ext cx="775250" cy="384048"/>
          </a:xfrm>
          <a:prstGeom prst="rect">
            <a:avLst/>
          </a:prstGeom>
          <a:noFill/>
        </p:spPr>
        <p:txBody>
          <a:bodyPr vert="horz" lIns="210312" tIns="45720" rIns="91440" bIns="45720" rtlCol="0" anchor="ctr"/>
          <a:lstStyle>
            <a:defPPr>
              <a:defRPr lang="en-US"/>
            </a:defPPr>
            <a:lvl1pPr marL="0" algn="l" defTabSz="914400" rtl="0" eaLnBrk="1" latinLnBrk="0" hangingPunct="1">
              <a:defRPr sz="1200" b="1" kern="1200" cap="all" spc="300" baseline="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A01C0A-2BB6-49E7-91A3-DCB9F9F59583}" type="slidenum">
              <a:rPr lang="en-US" smtClean="0"/>
              <a:pPr/>
              <a:t>12</a:t>
            </a:fld>
            <a:endParaRPr lang="en-US" dirty="0"/>
          </a:p>
        </p:txBody>
      </p:sp>
      <p:pic>
        <p:nvPicPr>
          <p:cNvPr id="6" name="Picture Placeholder 14" descr="White modern architecture">
            <a:extLst>
              <a:ext uri="{FF2B5EF4-FFF2-40B4-BE49-F238E27FC236}">
                <a16:creationId xmlns:a16="http://schemas.microsoft.com/office/drawing/2014/main" id="{BA855AD0-4628-457C-5BDE-FA73BA4E4E1A}"/>
              </a:ext>
            </a:extLst>
          </p:cNvPr>
          <p:cNvPicPr>
            <a:picLocks noChangeAspect="1"/>
          </p:cNvPicPr>
          <p:nvPr/>
        </p:nvPicPr>
        <p:blipFill rotWithShape="1">
          <a:blip r:embed="rId2" cstate="print">
            <a:grayscl/>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a:ext>
            </a:extLst>
          </a:blip>
          <a:srcRect/>
          <a:stretch/>
        </p:blipFill>
        <p:spPr>
          <a:xfrm>
            <a:off x="7139516" y="68664"/>
            <a:ext cx="4668436" cy="6789334"/>
          </a:xfrm>
          <a:prstGeom prst="rect">
            <a:avLst/>
          </a:prstGeom>
        </p:spPr>
      </p:pic>
      <p:pic>
        <p:nvPicPr>
          <p:cNvPr id="5" name="Picture 4">
            <a:extLst>
              <a:ext uri="{FF2B5EF4-FFF2-40B4-BE49-F238E27FC236}">
                <a16:creationId xmlns:a16="http://schemas.microsoft.com/office/drawing/2014/main" id="{0A5DDC94-6E14-9803-AD09-8B41596CE1DF}"/>
              </a:ext>
            </a:extLst>
          </p:cNvPr>
          <p:cNvPicPr>
            <a:picLocks noChangeAspect="1"/>
          </p:cNvPicPr>
          <p:nvPr/>
        </p:nvPicPr>
        <p:blipFill>
          <a:blip r:embed="rId4"/>
          <a:stretch>
            <a:fillRect/>
          </a:stretch>
        </p:blipFill>
        <p:spPr>
          <a:xfrm>
            <a:off x="6234113" y="2764182"/>
            <a:ext cx="5278911" cy="3093386"/>
          </a:xfrm>
          <a:prstGeom prst="roundRect">
            <a:avLst>
              <a:gd name="adj" fmla="val 16667"/>
            </a:avLst>
          </a:prstGeom>
          <a:ln>
            <a:noFill/>
          </a:ln>
          <a:effectLst>
            <a:glow rad="317500">
              <a:schemeClr val="accent5">
                <a:satMod val="175000"/>
                <a:alpha val="40000"/>
              </a:schemeClr>
            </a:glow>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598542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169DD449-ABFA-A14A-C17A-41589DD9FA94}"/>
              </a:ext>
            </a:extLst>
          </p:cNvPr>
          <p:cNvSpPr>
            <a:spLocks noGrp="1"/>
          </p:cNvSpPr>
          <p:nvPr>
            <p:ph type="title"/>
          </p:nvPr>
        </p:nvSpPr>
        <p:spPr/>
        <p:txBody>
          <a:bodyPr/>
          <a:lstStyle/>
          <a:p>
            <a:br>
              <a:rPr lang="en-US" dirty="0"/>
            </a:br>
            <a:r>
              <a:rPr lang="en-US" sz="2000" dirty="0"/>
              <a:t>training</a:t>
            </a:r>
            <a:endParaRPr lang="ar-SY" sz="2000" dirty="0"/>
          </a:p>
        </p:txBody>
      </p:sp>
      <p:sp>
        <p:nvSpPr>
          <p:cNvPr id="3" name="Content Placeholder 2">
            <a:extLst>
              <a:ext uri="{FF2B5EF4-FFF2-40B4-BE49-F238E27FC236}">
                <a16:creationId xmlns:a16="http://schemas.microsoft.com/office/drawing/2014/main" id="{9C378BF6-D98A-FDD8-154F-CB02561AA286}"/>
              </a:ext>
            </a:extLst>
          </p:cNvPr>
          <p:cNvSpPr>
            <a:spLocks noGrp="1"/>
          </p:cNvSpPr>
          <p:nvPr>
            <p:ph idx="1"/>
          </p:nvPr>
        </p:nvSpPr>
        <p:spPr>
          <a:xfrm>
            <a:off x="837661" y="1731369"/>
            <a:ext cx="5258339" cy="3450613"/>
          </a:xfrm>
        </p:spPr>
        <p:txBody>
          <a:bodyPr>
            <a:noAutofit/>
          </a:bodyPr>
          <a:lstStyle/>
          <a:p>
            <a:pPr algn="just" rtl="0"/>
            <a:r>
              <a:rPr lang="en-US" dirty="0">
                <a:effectLst/>
                <a:latin typeface="Calibri" panose="020F0502020204030204" pitchFamily="34" charset="0"/>
                <a:ea typeface="Calibri" panose="020F0502020204030204" pitchFamily="34" charset="0"/>
                <a:cs typeface="Arial" panose="020B0604020202020204" pitchFamily="34" charset="0"/>
              </a:rPr>
              <a:t>We provide solutions to develop enterprise management systems (ERP) and train employees to use modern systems that contribute to increasing productivity and achieving the strategic goals of companies.</a:t>
            </a:r>
          </a:p>
        </p:txBody>
      </p:sp>
      <p:pic>
        <p:nvPicPr>
          <p:cNvPr id="5" name="Picture 4">
            <a:extLst>
              <a:ext uri="{FF2B5EF4-FFF2-40B4-BE49-F238E27FC236}">
                <a16:creationId xmlns:a16="http://schemas.microsoft.com/office/drawing/2014/main" id="{8B159E5E-0620-190E-69A2-6BA7D726C8F4}"/>
              </a:ext>
            </a:extLst>
          </p:cNvPr>
          <p:cNvPicPr>
            <a:picLocks noChangeAspect="1"/>
          </p:cNvPicPr>
          <p:nvPr/>
        </p:nvPicPr>
        <p:blipFill>
          <a:blip r:embed="rId2"/>
          <a:srcRect r="9440"/>
          <a:stretch/>
        </p:blipFill>
        <p:spPr>
          <a:xfrm>
            <a:off x="6332838" y="2997811"/>
            <a:ext cx="4506594" cy="345061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6" name="Picture 5">
            <a:extLst>
              <a:ext uri="{FF2B5EF4-FFF2-40B4-BE49-F238E27FC236}">
                <a16:creationId xmlns:a16="http://schemas.microsoft.com/office/drawing/2014/main" id="{BA8B31BC-F4B5-F1BD-4CE5-08957D4379A4}"/>
              </a:ext>
            </a:extLst>
          </p:cNvPr>
          <p:cNvPicPr>
            <a:picLocks noChangeAspect="1"/>
          </p:cNvPicPr>
          <p:nvPr/>
        </p:nvPicPr>
        <p:blipFill>
          <a:blip r:embed="rId3"/>
          <a:stretch>
            <a:fillRect/>
          </a:stretch>
        </p:blipFill>
        <p:spPr>
          <a:xfrm>
            <a:off x="6606984" y="188318"/>
            <a:ext cx="5014455" cy="2612031"/>
          </a:xfrm>
          <a:prstGeom prst="rect">
            <a:avLst/>
          </a:prstGeom>
          <a:effectLst>
            <a:glow rad="228600">
              <a:schemeClr val="accent1">
                <a:satMod val="175000"/>
                <a:alpha val="40000"/>
              </a:schemeClr>
            </a:glow>
          </a:effectLst>
        </p:spPr>
      </p:pic>
      <p:sp>
        <p:nvSpPr>
          <p:cNvPr id="2" name="Slide Number Placeholder 4">
            <a:extLst>
              <a:ext uri="{FF2B5EF4-FFF2-40B4-BE49-F238E27FC236}">
                <a16:creationId xmlns:a16="http://schemas.microsoft.com/office/drawing/2014/main" id="{070B591C-B1C0-E71C-DBA7-026C55EC277A}"/>
              </a:ext>
            </a:extLst>
          </p:cNvPr>
          <p:cNvSpPr txBox="1">
            <a:spLocks/>
          </p:cNvSpPr>
          <p:nvPr/>
        </p:nvSpPr>
        <p:spPr>
          <a:xfrm rot="16200000">
            <a:off x="11627933" y="6293931"/>
            <a:ext cx="755372" cy="372762"/>
          </a:xfrm>
          <a:prstGeom prst="rect">
            <a:avLst/>
          </a:prstGeom>
          <a:noFill/>
        </p:spPr>
        <p:txBody>
          <a:bodyPr vert="horz" lIns="210312" tIns="45720" rIns="91440" bIns="45720" rtlCol="0" anchor="ctr"/>
          <a:lstStyle>
            <a:defPPr>
              <a:defRPr lang="en-US"/>
            </a:defPPr>
            <a:lvl1pPr marL="0" algn="l" defTabSz="914400" rtl="0" eaLnBrk="1" latinLnBrk="0" hangingPunct="1">
              <a:defRPr sz="1200" b="1" kern="1200" cap="all" spc="300" baseline="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A01C0A-2BB6-49E7-91A3-DCB9F9F59583}" type="slidenum">
              <a:rPr lang="en-US" smtClean="0"/>
              <a:pPr/>
              <a:t>13</a:t>
            </a:fld>
            <a:endParaRPr lang="en-US" dirty="0"/>
          </a:p>
        </p:txBody>
      </p:sp>
    </p:spTree>
    <p:extLst>
      <p:ext uri="{BB962C8B-B14F-4D97-AF65-F5344CB8AC3E}">
        <p14:creationId xmlns:p14="http://schemas.microsoft.com/office/powerpoint/2010/main" val="670762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B166B1BC-1D2F-C42D-E574-CBB4B37EE83C}"/>
              </a:ext>
            </a:extLst>
          </p:cNvPr>
          <p:cNvSpPr>
            <a:spLocks noGrp="1"/>
          </p:cNvSpPr>
          <p:nvPr>
            <p:ph type="title"/>
          </p:nvPr>
        </p:nvSpPr>
        <p:spPr/>
        <p:txBody>
          <a:bodyPr/>
          <a:lstStyle/>
          <a:p>
            <a:br>
              <a:rPr lang="en-US" dirty="0"/>
            </a:br>
            <a:r>
              <a:rPr lang="en-US" sz="2000" dirty="0"/>
              <a:t>technical</a:t>
            </a:r>
            <a:endParaRPr lang="ar-SY" sz="2000" dirty="0"/>
          </a:p>
        </p:txBody>
      </p:sp>
      <p:sp>
        <p:nvSpPr>
          <p:cNvPr id="3" name="Content Placeholder 2">
            <a:extLst>
              <a:ext uri="{FF2B5EF4-FFF2-40B4-BE49-F238E27FC236}">
                <a16:creationId xmlns:a16="http://schemas.microsoft.com/office/drawing/2014/main" id="{9A2C082D-1444-F4BE-8A86-00D5553D97E0}"/>
              </a:ext>
            </a:extLst>
          </p:cNvPr>
          <p:cNvSpPr>
            <a:spLocks noGrp="1"/>
          </p:cNvSpPr>
          <p:nvPr>
            <p:ph idx="1"/>
          </p:nvPr>
        </p:nvSpPr>
        <p:spPr>
          <a:xfrm>
            <a:off x="846438" y="1543674"/>
            <a:ext cx="7672606" cy="2583564"/>
          </a:xfrm>
        </p:spPr>
        <p:txBody>
          <a:bodyPr>
            <a:noAutofit/>
          </a:bodyPr>
          <a:lstStyle/>
          <a:p>
            <a:pPr algn="just" rtl="0"/>
            <a:r>
              <a:rPr lang="en-US" sz="2000" dirty="0"/>
              <a:t>We are your reliable partner in providing technical programs and software customized for companies in various fields.</a:t>
            </a:r>
          </a:p>
          <a:p>
            <a:pPr algn="just" rtl="0"/>
            <a:r>
              <a:rPr lang="en-US" sz="2000" dirty="0"/>
              <a:t>The company works to provide institutions with the latest technical solutions that meet their needs and help them improve their performance and develop their technological capabilities.</a:t>
            </a:r>
          </a:p>
          <a:p>
            <a:pPr marL="0" indent="0" algn="just" rtl="0">
              <a:buNone/>
            </a:pPr>
            <a:endParaRPr lang="ar-SY" sz="2000" dirty="0"/>
          </a:p>
        </p:txBody>
      </p:sp>
      <p:pic>
        <p:nvPicPr>
          <p:cNvPr id="5" name="Picture 4">
            <a:extLst>
              <a:ext uri="{FF2B5EF4-FFF2-40B4-BE49-F238E27FC236}">
                <a16:creationId xmlns:a16="http://schemas.microsoft.com/office/drawing/2014/main" id="{D25B750F-50A2-D6C7-140F-365BD7B13832}"/>
              </a:ext>
            </a:extLst>
          </p:cNvPr>
          <p:cNvPicPr>
            <a:picLocks noChangeAspect="1"/>
          </p:cNvPicPr>
          <p:nvPr/>
        </p:nvPicPr>
        <p:blipFill>
          <a:blip r:embed="rId2"/>
          <a:stretch>
            <a:fillRect/>
          </a:stretch>
        </p:blipFill>
        <p:spPr>
          <a:xfrm>
            <a:off x="8767807" y="2015732"/>
            <a:ext cx="3160748" cy="2583564"/>
          </a:xfrm>
          <a:prstGeom prst="rect">
            <a:avLst/>
          </a:prstGeom>
        </p:spPr>
      </p:pic>
      <p:pic>
        <p:nvPicPr>
          <p:cNvPr id="6" name="Picture 5">
            <a:extLst>
              <a:ext uri="{FF2B5EF4-FFF2-40B4-BE49-F238E27FC236}">
                <a16:creationId xmlns:a16="http://schemas.microsoft.com/office/drawing/2014/main" id="{DE5CD286-276C-6661-4217-EB34CB370868}"/>
              </a:ext>
            </a:extLst>
          </p:cNvPr>
          <p:cNvPicPr>
            <a:picLocks noChangeAspect="1"/>
          </p:cNvPicPr>
          <p:nvPr/>
        </p:nvPicPr>
        <p:blipFill>
          <a:blip r:embed="rId3"/>
          <a:srcRect b="6320"/>
          <a:stretch/>
        </p:blipFill>
        <p:spPr>
          <a:xfrm>
            <a:off x="0" y="4742914"/>
            <a:ext cx="3190875" cy="179917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Slide Number Placeholder 4">
            <a:extLst>
              <a:ext uri="{FF2B5EF4-FFF2-40B4-BE49-F238E27FC236}">
                <a16:creationId xmlns:a16="http://schemas.microsoft.com/office/drawing/2014/main" id="{F0F48836-DA9C-9DEF-082F-33BB08483A19}"/>
              </a:ext>
            </a:extLst>
          </p:cNvPr>
          <p:cNvSpPr txBox="1">
            <a:spLocks/>
          </p:cNvSpPr>
          <p:nvPr/>
        </p:nvSpPr>
        <p:spPr>
          <a:xfrm rot="16200000">
            <a:off x="11603188" y="6269187"/>
            <a:ext cx="804861" cy="372762"/>
          </a:xfrm>
          <a:prstGeom prst="rect">
            <a:avLst/>
          </a:prstGeom>
          <a:noFill/>
        </p:spPr>
        <p:txBody>
          <a:bodyPr vert="horz" lIns="210312" tIns="45720" rIns="91440" bIns="45720" rtlCol="0" anchor="ctr"/>
          <a:lstStyle>
            <a:defPPr>
              <a:defRPr lang="en-US"/>
            </a:defPPr>
            <a:lvl1pPr marL="0" algn="l" defTabSz="914400" rtl="0" eaLnBrk="1" latinLnBrk="0" hangingPunct="1">
              <a:defRPr sz="1200" b="1" kern="1200" cap="all" spc="300" baseline="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A01C0A-2BB6-49E7-91A3-DCB9F9F59583}" type="slidenum">
              <a:rPr lang="en-US" smtClean="0"/>
              <a:pPr/>
              <a:t>14</a:t>
            </a:fld>
            <a:endParaRPr lang="en-US" dirty="0"/>
          </a:p>
        </p:txBody>
      </p:sp>
      <p:sp>
        <p:nvSpPr>
          <p:cNvPr id="7" name="TextBox 6">
            <a:extLst>
              <a:ext uri="{FF2B5EF4-FFF2-40B4-BE49-F238E27FC236}">
                <a16:creationId xmlns:a16="http://schemas.microsoft.com/office/drawing/2014/main" id="{9C58D0E3-7F06-CAFD-5774-BDD763E19761}"/>
              </a:ext>
            </a:extLst>
          </p:cNvPr>
          <p:cNvSpPr txBox="1"/>
          <p:nvPr/>
        </p:nvSpPr>
        <p:spPr>
          <a:xfrm>
            <a:off x="838199" y="4127238"/>
            <a:ext cx="7929607" cy="2708434"/>
          </a:xfrm>
          <a:prstGeom prst="rect">
            <a:avLst/>
          </a:prstGeom>
          <a:noFill/>
        </p:spPr>
        <p:txBody>
          <a:bodyPr wrap="square" rtlCol="1">
            <a:spAutoFit/>
          </a:bodyPr>
          <a:lstStyle/>
          <a:p>
            <a:pPr algn="just">
              <a:lnSpc>
                <a:spcPct val="150000"/>
              </a:lnSpc>
            </a:pPr>
            <a:r>
              <a:rPr lang="en-US" sz="2000" dirty="0"/>
              <a:t>It also aims to integrate new systems and programming as part of</a:t>
            </a:r>
          </a:p>
          <a:p>
            <a:pPr algn="just">
              <a:lnSpc>
                <a:spcPct val="150000"/>
              </a:lnSpc>
            </a:pPr>
            <a:r>
              <a:rPr lang="en-US" sz="2000" dirty="0"/>
              <a:t>                                   this topic by providing consultations and</a:t>
            </a:r>
          </a:p>
          <a:p>
            <a:pPr algn="just">
              <a:lnSpc>
                <a:spcPct val="150000"/>
              </a:lnSpc>
            </a:pPr>
            <a:r>
              <a:rPr lang="en-US" sz="2000" dirty="0"/>
              <a:t>                                      training plans for employees and companies</a:t>
            </a:r>
          </a:p>
          <a:p>
            <a:pPr algn="just">
              <a:lnSpc>
                <a:spcPct val="150000"/>
              </a:lnSpc>
            </a:pPr>
            <a:r>
              <a:rPr lang="en-US" sz="2000" dirty="0"/>
              <a:t>                                       to implement modern technological and</a:t>
            </a:r>
          </a:p>
          <a:p>
            <a:pPr algn="just">
              <a:lnSpc>
                <a:spcPct val="150000"/>
              </a:lnSpc>
            </a:pPr>
            <a:r>
              <a:rPr lang="en-US" sz="2000" dirty="0"/>
              <a:t>                                     software systems that enhance work efficiency.</a:t>
            </a:r>
          </a:p>
          <a:p>
            <a:pPr algn="just"/>
            <a:endParaRPr lang="ar-SY" sz="2000" dirty="0"/>
          </a:p>
        </p:txBody>
      </p:sp>
    </p:spTree>
    <p:extLst>
      <p:ext uri="{BB962C8B-B14F-4D97-AF65-F5344CB8AC3E}">
        <p14:creationId xmlns:p14="http://schemas.microsoft.com/office/powerpoint/2010/main" val="1638426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7E4516CA-5B68-F357-F42B-D634A3C2A8E9}"/>
              </a:ext>
            </a:extLst>
          </p:cNvPr>
          <p:cNvSpPr>
            <a:spLocks noGrp="1"/>
          </p:cNvSpPr>
          <p:nvPr>
            <p:ph type="title"/>
          </p:nvPr>
        </p:nvSpPr>
        <p:spPr/>
        <p:txBody>
          <a:bodyPr/>
          <a:lstStyle/>
          <a:p>
            <a:br>
              <a:rPr lang="en-US" dirty="0"/>
            </a:br>
            <a:r>
              <a:rPr lang="en-US" sz="2000" dirty="0"/>
              <a:t>cultural</a:t>
            </a:r>
            <a:endParaRPr lang="ar-SY" sz="2000" dirty="0"/>
          </a:p>
        </p:txBody>
      </p:sp>
      <p:sp>
        <p:nvSpPr>
          <p:cNvPr id="3" name="Content Placeholder 2">
            <a:extLst>
              <a:ext uri="{FF2B5EF4-FFF2-40B4-BE49-F238E27FC236}">
                <a16:creationId xmlns:a16="http://schemas.microsoft.com/office/drawing/2014/main" id="{6672F449-9D1F-17CC-8289-3D0BA80CB613}"/>
              </a:ext>
            </a:extLst>
          </p:cNvPr>
          <p:cNvSpPr>
            <a:spLocks noGrp="1"/>
          </p:cNvSpPr>
          <p:nvPr>
            <p:ph idx="1"/>
          </p:nvPr>
        </p:nvSpPr>
        <p:spPr>
          <a:xfrm>
            <a:off x="704404" y="1672249"/>
            <a:ext cx="4958854" cy="3450613"/>
          </a:xfrm>
        </p:spPr>
        <p:txBody>
          <a:bodyPr>
            <a:normAutofit fontScale="85000" lnSpcReduction="10000"/>
          </a:bodyPr>
          <a:lstStyle/>
          <a:p>
            <a:pPr algn="just" rtl="0"/>
            <a:r>
              <a:rPr lang="en-US" dirty="0"/>
              <a:t>INSIGHTFORGE seeks to promote cultural exchanges by organizing international tourism trips that provide companies and entrepreneurs with the opportunity to learn about new cultures and markets, which contributes to expanding their business and building strategic relationships at the international level.</a:t>
            </a:r>
            <a:endParaRPr lang="ar-SY" dirty="0"/>
          </a:p>
        </p:txBody>
      </p:sp>
      <p:pic>
        <p:nvPicPr>
          <p:cNvPr id="8" name="Picture 7">
            <a:extLst>
              <a:ext uri="{FF2B5EF4-FFF2-40B4-BE49-F238E27FC236}">
                <a16:creationId xmlns:a16="http://schemas.microsoft.com/office/drawing/2014/main" id="{1F9C5BFD-7083-90FC-E57B-482F8B89821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l="6509" t="8839" r="7141" b="7937"/>
          <a:stretch/>
        </p:blipFill>
        <p:spPr>
          <a:xfrm>
            <a:off x="6756056" y="362167"/>
            <a:ext cx="5249562" cy="3465953"/>
          </a:xfrm>
          <a:prstGeom prst="rect">
            <a:avLst/>
          </a:prstGeom>
          <a:effectLst>
            <a:glow rad="228600">
              <a:schemeClr val="accent1">
                <a:satMod val="175000"/>
                <a:alpha val="40000"/>
              </a:schemeClr>
            </a:glow>
          </a:effectLst>
          <a:scene3d>
            <a:camera prst="orthographicFront"/>
            <a:lightRig rig="threePt" dir="t"/>
          </a:scene3d>
          <a:sp3d>
            <a:bevelB w="260350"/>
          </a:sp3d>
        </p:spPr>
      </p:pic>
      <p:sp>
        <p:nvSpPr>
          <p:cNvPr id="2" name="Slide Number Placeholder 4">
            <a:extLst>
              <a:ext uri="{FF2B5EF4-FFF2-40B4-BE49-F238E27FC236}">
                <a16:creationId xmlns:a16="http://schemas.microsoft.com/office/drawing/2014/main" id="{26677C4F-91E0-1E37-6DED-AA9FCFF26495}"/>
              </a:ext>
            </a:extLst>
          </p:cNvPr>
          <p:cNvSpPr txBox="1">
            <a:spLocks/>
          </p:cNvSpPr>
          <p:nvPr/>
        </p:nvSpPr>
        <p:spPr>
          <a:xfrm rot="16200000">
            <a:off x="11603188" y="6269187"/>
            <a:ext cx="804861" cy="372762"/>
          </a:xfrm>
          <a:prstGeom prst="rect">
            <a:avLst/>
          </a:prstGeom>
          <a:noFill/>
        </p:spPr>
        <p:txBody>
          <a:bodyPr vert="horz" lIns="210312" tIns="45720" rIns="91440" bIns="45720" rtlCol="0" anchor="ctr"/>
          <a:lstStyle>
            <a:defPPr>
              <a:defRPr lang="en-US"/>
            </a:defPPr>
            <a:lvl1pPr marL="0" algn="l" defTabSz="914400" rtl="0" eaLnBrk="1" latinLnBrk="0" hangingPunct="1">
              <a:defRPr sz="1200" b="1" kern="1200" cap="all" spc="300" baseline="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A01C0A-2BB6-49E7-91A3-DCB9F9F59583}" type="slidenum">
              <a:rPr lang="en-US" smtClean="0"/>
              <a:pPr/>
              <a:t>15</a:t>
            </a:fld>
            <a:endParaRPr lang="en-US" dirty="0"/>
          </a:p>
        </p:txBody>
      </p:sp>
      <p:sp>
        <p:nvSpPr>
          <p:cNvPr id="6" name="Rectangle: Beveled 5">
            <a:extLst>
              <a:ext uri="{FF2B5EF4-FFF2-40B4-BE49-F238E27FC236}">
                <a16:creationId xmlns:a16="http://schemas.microsoft.com/office/drawing/2014/main" id="{964E36D8-E72F-53D8-CD81-3B7C83DD9E50}"/>
              </a:ext>
            </a:extLst>
          </p:cNvPr>
          <p:cNvSpPr/>
          <p:nvPr/>
        </p:nvSpPr>
        <p:spPr>
          <a:xfrm>
            <a:off x="5807505" y="3875529"/>
            <a:ext cx="4297062" cy="2887957"/>
          </a:xfrm>
          <a:prstGeom prst="bevel">
            <a:avLst>
              <a:gd name="adj" fmla="val 7223"/>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pic>
        <p:nvPicPr>
          <p:cNvPr id="5" name="Picture 4">
            <a:extLst>
              <a:ext uri="{FF2B5EF4-FFF2-40B4-BE49-F238E27FC236}">
                <a16:creationId xmlns:a16="http://schemas.microsoft.com/office/drawing/2014/main" id="{249D4490-F949-A8B2-D55A-941D7599518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6096000" y="4152898"/>
            <a:ext cx="3720072" cy="2467433"/>
          </a:xfrm>
          <a:prstGeom prst="rect">
            <a:avLst/>
          </a:prstGeom>
        </p:spPr>
      </p:pic>
    </p:spTree>
    <p:extLst>
      <p:ext uri="{BB962C8B-B14F-4D97-AF65-F5344CB8AC3E}">
        <p14:creationId xmlns:p14="http://schemas.microsoft.com/office/powerpoint/2010/main" val="1630757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E84A0D-A474-4EF4-3993-C94EAA2F781E}"/>
              </a:ext>
            </a:extLst>
          </p:cNvPr>
          <p:cNvSpPr>
            <a:spLocks noGrp="1"/>
          </p:cNvSpPr>
          <p:nvPr>
            <p:ph type="title"/>
          </p:nvPr>
        </p:nvSpPr>
        <p:spPr>
          <a:xfrm>
            <a:off x="609600" y="409576"/>
            <a:ext cx="10972800" cy="1325563"/>
          </a:xfrm>
        </p:spPr>
        <p:txBody>
          <a:bodyPr/>
          <a:lstStyle/>
          <a:p>
            <a:r>
              <a:rPr lang="en-US" sz="3600" dirty="0"/>
              <a:t>HUMAN &amp; SUSTAINABILITY</a:t>
            </a:r>
            <a:endParaRPr lang="ar-SY" sz="3600" dirty="0"/>
          </a:p>
        </p:txBody>
      </p:sp>
      <p:sp>
        <p:nvSpPr>
          <p:cNvPr id="3" name="Content Placeholder 2">
            <a:extLst>
              <a:ext uri="{FF2B5EF4-FFF2-40B4-BE49-F238E27FC236}">
                <a16:creationId xmlns:a16="http://schemas.microsoft.com/office/drawing/2014/main" id="{4D325EF3-EB16-62FD-9456-47A5CDCA2D28}"/>
              </a:ext>
            </a:extLst>
          </p:cNvPr>
          <p:cNvSpPr>
            <a:spLocks noGrp="1"/>
          </p:cNvSpPr>
          <p:nvPr>
            <p:ph idx="1"/>
          </p:nvPr>
        </p:nvSpPr>
        <p:spPr>
          <a:xfrm>
            <a:off x="846437" y="1735139"/>
            <a:ext cx="5749109" cy="3450613"/>
          </a:xfrm>
        </p:spPr>
        <p:txBody>
          <a:bodyPr>
            <a:noAutofit/>
          </a:bodyPr>
          <a:lstStyle/>
          <a:p>
            <a:pPr algn="just" rtl="0"/>
            <a:r>
              <a:rPr lang="en-US" sz="2000" dirty="0"/>
              <a:t>Through human resources management, the company ensures the attraction, development and retention of talent.</a:t>
            </a:r>
          </a:p>
          <a:p>
            <a:pPr algn="just" rtl="0"/>
            <a:r>
              <a:rPr lang="en-US" sz="2000" dirty="0"/>
              <a:t>It also attaches great importance to compliance and risk management to ensure compliance with laws and reduce potential risks.</a:t>
            </a:r>
          </a:p>
          <a:p>
            <a:pPr algn="just" rtl="0"/>
            <a:r>
              <a:rPr lang="en-US" sz="2000" dirty="0"/>
              <a:t>In the context of its concern for the environment and society, </a:t>
            </a:r>
            <a:r>
              <a:rPr lang="en-US" sz="2000" dirty="0" err="1"/>
              <a:t>InsightForge</a:t>
            </a:r>
            <a:r>
              <a:rPr lang="en-US" sz="2000" dirty="0"/>
              <a:t> is committed to the principles of sustainability and corporate social responsibility.</a:t>
            </a:r>
            <a:endParaRPr lang="ar-SY" sz="2000" dirty="0"/>
          </a:p>
        </p:txBody>
      </p:sp>
      <p:pic>
        <p:nvPicPr>
          <p:cNvPr id="5" name="Picture 4">
            <a:extLst>
              <a:ext uri="{FF2B5EF4-FFF2-40B4-BE49-F238E27FC236}">
                <a16:creationId xmlns:a16="http://schemas.microsoft.com/office/drawing/2014/main" id="{76680E99-FF4F-5352-FE82-890EAE8697D2}"/>
              </a:ext>
            </a:extLst>
          </p:cNvPr>
          <p:cNvPicPr>
            <a:picLocks noChangeAspect="1"/>
          </p:cNvPicPr>
          <p:nvPr/>
        </p:nvPicPr>
        <p:blipFill>
          <a:blip r:embed="rId2"/>
          <a:stretch>
            <a:fillRect/>
          </a:stretch>
        </p:blipFill>
        <p:spPr>
          <a:xfrm rot="601538">
            <a:off x="6747457" y="3688438"/>
            <a:ext cx="3695252" cy="2069341"/>
          </a:xfrm>
          <a:prstGeom prst="ellipse">
            <a:avLst/>
          </a:prstGeom>
          <a:ln w="63500" cap="rnd">
            <a:solidFill>
              <a:srgbClr val="333333"/>
            </a:solidFill>
          </a:ln>
          <a:effectLst>
            <a:glow rad="609600">
              <a:srgbClr val="002060">
                <a:alpha val="40000"/>
              </a:srgbClr>
            </a:glow>
            <a:outerShdw blurRad="381000" dist="292100" dir="5400000" sx="-80000" sy="-18000" rotWithShape="0">
              <a:srgbClr val="000000">
                <a:alpha val="22000"/>
              </a:srgbClr>
            </a:outerShdw>
            <a:reflection blurRad="6350" stA="50000" endA="300" endPos="90000" dir="5400000" sy="-100000" algn="bl" rotWithShape="0"/>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2D22A47D-7D66-57E6-F6A8-D233C38AA576}"/>
              </a:ext>
            </a:extLst>
          </p:cNvPr>
          <p:cNvPicPr>
            <a:picLocks noChangeAspect="1"/>
          </p:cNvPicPr>
          <p:nvPr/>
        </p:nvPicPr>
        <p:blipFill>
          <a:blip r:embed="rId3"/>
          <a:stretch>
            <a:fillRect/>
          </a:stretch>
        </p:blipFill>
        <p:spPr>
          <a:xfrm rot="535175">
            <a:off x="8013617" y="276953"/>
            <a:ext cx="3888139" cy="4047200"/>
          </a:xfrm>
          <a:prstGeom prst="rect">
            <a:avLst/>
          </a:prstGeom>
          <a:solidFill>
            <a:srgbClr val="FFFFFF">
              <a:shade val="85000"/>
            </a:srgbClr>
          </a:solidFill>
          <a:ln w="101600" cap="sq">
            <a:solidFill>
              <a:srgbClr val="FDFDFD"/>
            </a:solidFill>
            <a:miter lim="800000"/>
          </a:ln>
          <a:effectLst>
            <a:glow rad="228600">
              <a:schemeClr val="accent1">
                <a:satMod val="175000"/>
                <a:alpha val="40000"/>
              </a:schemeClr>
            </a:glow>
            <a:outerShdw blurRad="57150" dist="37500" dir="7560000" sy="98000" kx="110000" ky="200000" algn="tl" rotWithShape="0">
              <a:srgbClr val="000000">
                <a:alpha val="20000"/>
              </a:srgbClr>
            </a:outerShdw>
            <a:reflection blurRad="6350" stA="50000" endA="300" endPos="90000" dir="5400000" sy="-100000" algn="bl" rotWithShape="0"/>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 name="Slide Number Placeholder 4">
            <a:extLst>
              <a:ext uri="{FF2B5EF4-FFF2-40B4-BE49-F238E27FC236}">
                <a16:creationId xmlns:a16="http://schemas.microsoft.com/office/drawing/2014/main" id="{F133AF35-08E4-A675-FA46-213C025B328F}"/>
              </a:ext>
            </a:extLst>
          </p:cNvPr>
          <p:cNvSpPr txBox="1">
            <a:spLocks/>
          </p:cNvSpPr>
          <p:nvPr/>
        </p:nvSpPr>
        <p:spPr>
          <a:xfrm rot="16200000">
            <a:off x="11578237" y="6244236"/>
            <a:ext cx="854763" cy="372762"/>
          </a:xfrm>
          <a:prstGeom prst="rect">
            <a:avLst/>
          </a:prstGeom>
          <a:noFill/>
        </p:spPr>
        <p:txBody>
          <a:bodyPr vert="horz" lIns="210312" tIns="45720" rIns="91440" bIns="45720" rtlCol="0" anchor="ctr"/>
          <a:lstStyle>
            <a:defPPr>
              <a:defRPr lang="en-US"/>
            </a:defPPr>
            <a:lvl1pPr marL="0" algn="l" defTabSz="914400" rtl="0" eaLnBrk="1" latinLnBrk="0" hangingPunct="1">
              <a:defRPr sz="1200" b="1" kern="1200" cap="all" spc="300" baseline="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A01C0A-2BB6-49E7-91A3-DCB9F9F59583}" type="slidenum">
              <a:rPr lang="en-US" smtClean="0"/>
              <a:pPr/>
              <a:t>16</a:t>
            </a:fld>
            <a:endParaRPr lang="en-US" dirty="0"/>
          </a:p>
        </p:txBody>
      </p:sp>
    </p:spTree>
    <p:extLst>
      <p:ext uri="{BB962C8B-B14F-4D97-AF65-F5344CB8AC3E}">
        <p14:creationId xmlns:p14="http://schemas.microsoft.com/office/powerpoint/2010/main" val="372674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AF0DE047-1B7D-F942-8E09-3EFF699BE9A0}"/>
              </a:ext>
            </a:extLst>
          </p:cNvPr>
          <p:cNvGraphicFramePr>
            <a:graphicFrameLocks noGrp="1"/>
          </p:cNvGraphicFramePr>
          <p:nvPr>
            <p:ph sz="half" idx="2"/>
            <p:extLst>
              <p:ext uri="{D42A27DB-BD31-4B8C-83A1-F6EECF244321}">
                <p14:modId xmlns:p14="http://schemas.microsoft.com/office/powerpoint/2010/main" val="757354962"/>
              </p:ext>
            </p:extLst>
          </p:nvPr>
        </p:nvGraphicFramePr>
        <p:xfrm>
          <a:off x="6949598" y="-502478"/>
          <a:ext cx="5862085" cy="8503920"/>
        </p:xfrm>
        <a:graphic>
          <a:graphicData uri="http://schemas.openxmlformats.org/drawingml/2006/table">
            <a:tbl>
              <a:tblPr firstRow="1" bandRow="1">
                <a:tableStyleId>{2D5ABB26-0587-4C30-8999-92F81FD0307C}</a:tableStyleId>
              </a:tblPr>
              <a:tblGrid>
                <a:gridCol w="3623152">
                  <a:extLst>
                    <a:ext uri="{9D8B030D-6E8A-4147-A177-3AD203B41FA5}">
                      <a16:colId xmlns:a16="http://schemas.microsoft.com/office/drawing/2014/main" val="2918303207"/>
                    </a:ext>
                  </a:extLst>
                </a:gridCol>
                <a:gridCol w="2238933">
                  <a:extLst>
                    <a:ext uri="{9D8B030D-6E8A-4147-A177-3AD203B41FA5}">
                      <a16:colId xmlns:a16="http://schemas.microsoft.com/office/drawing/2014/main" val="1189393465"/>
                    </a:ext>
                  </a:extLst>
                </a:gridCol>
              </a:tblGrid>
              <a:tr h="768834">
                <a:tc>
                  <a:txBody>
                    <a:bodyPr/>
                    <a:lstStyle/>
                    <a:p>
                      <a:pPr algn="ctr"/>
                      <a:endParaRPr lang="en-US" sz="4800" b="1" i="0" spc="300" dirty="0">
                        <a:latin typeface="Arial Black" panose="020B0604020202020204" pitchFamily="34" charset="0"/>
                        <a:cs typeface="Arial Black"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800" b="1" i="0" dirty="0">
                        <a:latin typeface="Avenir Next LT Pro" panose="020B0504020202020204" pitchFamily="34" charset="77"/>
                      </a:endParaRPr>
                    </a:p>
                  </a:txBody>
                  <a:tcPr anchor="ctr"/>
                </a:tc>
                <a:extLst>
                  <a:ext uri="{0D108BD9-81ED-4DB2-BD59-A6C34878D82A}">
                    <a16:rowId xmlns:a16="http://schemas.microsoft.com/office/drawing/2014/main" val="3812157666"/>
                  </a:ext>
                </a:extLst>
              </a:tr>
              <a:tr h="1753208">
                <a:tc>
                  <a:txBody>
                    <a:bodyPr/>
                    <a:lstStyle/>
                    <a:p>
                      <a:pPr algn="ctr"/>
                      <a:r>
                        <a:rPr lang="en-US" sz="4800" b="1" i="0" spc="300" dirty="0">
                          <a:latin typeface="Arial Black" panose="020B0604020202020204" pitchFamily="34" charset="0"/>
                          <a:cs typeface="Arial Black" panose="020B0604020202020204" pitchFamily="34" charset="0"/>
                        </a:rPr>
                        <a:t>LEARN</a:t>
                      </a:r>
                    </a:p>
                    <a:p>
                      <a:pPr algn="ctr"/>
                      <a:endParaRPr lang="en-US" sz="4800" b="1" i="0" spc="300" dirty="0">
                        <a:latin typeface="Arial Black" panose="020B0604020202020204" pitchFamily="34" charset="0"/>
                        <a:cs typeface="Arial Black" panose="020B0604020202020204" pitchFamily="34" charset="0"/>
                      </a:endParaRPr>
                    </a:p>
                    <a:p>
                      <a:pPr algn="ctr"/>
                      <a:endParaRPr lang="en-US" sz="4800" b="1" i="0" spc="300" dirty="0">
                        <a:latin typeface="Arial Black" panose="020B0604020202020204" pitchFamily="34" charset="0"/>
                        <a:cs typeface="Arial Black"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800" dirty="0"/>
                    </a:p>
                  </a:txBody>
                  <a:tcPr anchor="ctr"/>
                </a:tc>
                <a:extLst>
                  <a:ext uri="{0D108BD9-81ED-4DB2-BD59-A6C34878D82A}">
                    <a16:rowId xmlns:a16="http://schemas.microsoft.com/office/drawing/2014/main" val="2423334722"/>
                  </a:ext>
                </a:extLst>
              </a:tr>
              <a:tr h="2231356">
                <a:tc>
                  <a:txBody>
                    <a:bodyPr/>
                    <a:lstStyle/>
                    <a:p>
                      <a:pPr algn="ctr"/>
                      <a:r>
                        <a:rPr lang="en-US" sz="4800" b="1" i="0" dirty="0">
                          <a:latin typeface="Arial Black" panose="020B0604020202020204" pitchFamily="34" charset="0"/>
                          <a:cs typeface="Arial Black" panose="020B0604020202020204" pitchFamily="34" charset="0"/>
                        </a:rPr>
                        <a:t>INVENT</a:t>
                      </a:r>
                    </a:p>
                    <a:p>
                      <a:pPr algn="ctr"/>
                      <a:endParaRPr lang="en-US" sz="4800" b="1" i="0" dirty="0">
                        <a:latin typeface="Arial Black" panose="020B0604020202020204" pitchFamily="34" charset="0"/>
                        <a:cs typeface="Arial Black" panose="020B0604020202020204" pitchFamily="34" charset="0"/>
                      </a:endParaRPr>
                    </a:p>
                    <a:p>
                      <a:pPr algn="ctr"/>
                      <a:endParaRPr lang="en-US" sz="4800" b="1" i="0" dirty="0">
                        <a:latin typeface="Arial Black" panose="020B0604020202020204" pitchFamily="34" charset="0"/>
                        <a:cs typeface="Arial Black" panose="020B0604020202020204" pitchFamily="34" charset="0"/>
                      </a:endParaRPr>
                    </a:p>
                    <a:p>
                      <a:pPr algn="ctr"/>
                      <a:endParaRPr lang="en-US" sz="4800" b="1" i="0" dirty="0">
                        <a:latin typeface="Arial Black" panose="020B0604020202020204" pitchFamily="34" charset="0"/>
                        <a:cs typeface="Arial Black" panose="020B0604020202020204" pitchFamily="34" charset="0"/>
                      </a:endParaRPr>
                    </a:p>
                    <a:p>
                      <a:pPr algn="ctr" rtl="0"/>
                      <a:r>
                        <a:rPr lang="en-US" sz="4800" b="1" i="0" spc="600" dirty="0">
                          <a:latin typeface="Arial Black" panose="020B0604020202020204" pitchFamily="34" charset="0"/>
                          <a:cs typeface="Arial Black" panose="020B0604020202020204" pitchFamily="34" charset="0"/>
                        </a:rPr>
                        <a:t>LEAD</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800" dirty="0"/>
                    </a:p>
                  </a:txBody>
                  <a:tcPr anchor="ctr"/>
                </a:tc>
                <a:extLst>
                  <a:ext uri="{0D108BD9-81ED-4DB2-BD59-A6C34878D82A}">
                    <a16:rowId xmlns:a16="http://schemas.microsoft.com/office/drawing/2014/main" val="4197403263"/>
                  </a:ext>
                </a:extLst>
              </a:tr>
              <a:tr h="768834">
                <a:tc>
                  <a:txBody>
                    <a:bodyPr/>
                    <a:lstStyle/>
                    <a:p>
                      <a:pPr algn="ctr"/>
                      <a:endParaRPr lang="en-US" sz="4800" b="1" i="0" spc="300" dirty="0">
                        <a:latin typeface="Arial Black" panose="020B0604020202020204" pitchFamily="34" charset="0"/>
                        <a:cs typeface="Arial Black"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800" b="1" i="0" dirty="0">
                        <a:latin typeface="Avenir Next LT Pro" panose="020B0504020202020204" pitchFamily="34" charset="77"/>
                      </a:endParaRPr>
                    </a:p>
                  </a:txBody>
                  <a:tcPr anchor="ctr"/>
                </a:tc>
                <a:extLst>
                  <a:ext uri="{0D108BD9-81ED-4DB2-BD59-A6C34878D82A}">
                    <a16:rowId xmlns:a16="http://schemas.microsoft.com/office/drawing/2014/main" val="850924858"/>
                  </a:ext>
                </a:extLst>
              </a:tr>
              <a:tr h="768834">
                <a:tc>
                  <a:txBody>
                    <a:bodyPr/>
                    <a:lstStyle/>
                    <a:p>
                      <a:pPr algn="ctr"/>
                      <a:endParaRPr lang="en-US" sz="4800" b="1" i="0" spc="300" dirty="0">
                        <a:latin typeface="Arial Black" panose="020B0604020202020204" pitchFamily="34" charset="0"/>
                        <a:cs typeface="Arial Black"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800" dirty="0"/>
                    </a:p>
                  </a:txBody>
                  <a:tcPr anchor="ctr"/>
                </a:tc>
                <a:extLst>
                  <a:ext uri="{0D108BD9-81ED-4DB2-BD59-A6C34878D82A}">
                    <a16:rowId xmlns:a16="http://schemas.microsoft.com/office/drawing/2014/main" val="3024136017"/>
                  </a:ext>
                </a:extLst>
              </a:tr>
            </a:tbl>
          </a:graphicData>
        </a:graphic>
      </p:graphicFrame>
      <p:sp>
        <p:nvSpPr>
          <p:cNvPr id="10" name="Slide Number Placeholder 9">
            <a:extLst>
              <a:ext uri="{FF2B5EF4-FFF2-40B4-BE49-F238E27FC236}">
                <a16:creationId xmlns:a16="http://schemas.microsoft.com/office/drawing/2014/main" id="{F85384B4-F5D2-6521-EDF6-AAF2511DE148}"/>
              </a:ext>
            </a:extLst>
          </p:cNvPr>
          <p:cNvSpPr>
            <a:spLocks noGrp="1"/>
          </p:cNvSpPr>
          <p:nvPr>
            <p:ph type="sldNum" sz="quarter" idx="11"/>
          </p:nvPr>
        </p:nvSpPr>
        <p:spPr/>
        <p:txBody>
          <a:bodyPr/>
          <a:lstStyle/>
          <a:p>
            <a:fld id="{09A01C0A-2BB6-49E7-91A3-DCB9F9F59583}" type="slidenum">
              <a:rPr lang="en-US" b="1" smtClean="0"/>
              <a:pPr/>
              <a:t>17</a:t>
            </a:fld>
            <a:endParaRPr lang="en-US" b="1" dirty="0"/>
          </a:p>
        </p:txBody>
      </p:sp>
      <p:cxnSp>
        <p:nvCxnSpPr>
          <p:cNvPr id="13" name="Straight Connector 12">
            <a:extLst>
              <a:ext uri="{FF2B5EF4-FFF2-40B4-BE49-F238E27FC236}">
                <a16:creationId xmlns:a16="http://schemas.microsoft.com/office/drawing/2014/main" id="{25138D39-DE26-CACA-E17F-0D30E82AA5FD}"/>
              </a:ext>
              <a:ext uri="{C183D7F6-B498-43B3-948B-1728B52AA6E4}">
                <adec:decorative xmlns:adec="http://schemas.microsoft.com/office/drawing/2017/decorative" val="1"/>
              </a:ext>
            </a:extLst>
          </p:cNvPr>
          <p:cNvCxnSpPr>
            <a:cxnSpLocks/>
          </p:cNvCxnSpPr>
          <p:nvPr/>
        </p:nvCxnSpPr>
        <p:spPr>
          <a:xfrm>
            <a:off x="7152640" y="409575"/>
            <a:ext cx="0" cy="6010273"/>
          </a:xfrm>
          <a:prstGeom prst="line">
            <a:avLst/>
          </a:prstGeom>
          <a:ln w="127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Oval 14">
            <a:extLst>
              <a:ext uri="{FF2B5EF4-FFF2-40B4-BE49-F238E27FC236}">
                <a16:creationId xmlns:a16="http://schemas.microsoft.com/office/drawing/2014/main" id="{FA3D4B50-54D0-CA63-02B8-46F00CBD0496}"/>
              </a:ext>
              <a:ext uri="{C183D7F6-B498-43B3-948B-1728B52AA6E4}">
                <adec:decorative xmlns:adec="http://schemas.microsoft.com/office/drawing/2017/decorative" val="1"/>
              </a:ext>
            </a:extLst>
          </p:cNvPr>
          <p:cNvSpPr/>
          <p:nvPr/>
        </p:nvSpPr>
        <p:spPr>
          <a:xfrm>
            <a:off x="7051405" y="913958"/>
            <a:ext cx="202446" cy="20959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2" name="Oval 21">
            <a:extLst>
              <a:ext uri="{FF2B5EF4-FFF2-40B4-BE49-F238E27FC236}">
                <a16:creationId xmlns:a16="http://schemas.microsoft.com/office/drawing/2014/main" id="{E3133598-58B4-2425-DC83-FAABE13E04F6}"/>
              </a:ext>
              <a:ext uri="{C183D7F6-B498-43B3-948B-1728B52AA6E4}">
                <adec:decorative xmlns:adec="http://schemas.microsoft.com/office/drawing/2017/decorative" val="1"/>
              </a:ext>
            </a:extLst>
          </p:cNvPr>
          <p:cNvSpPr/>
          <p:nvPr/>
        </p:nvSpPr>
        <p:spPr>
          <a:xfrm>
            <a:off x="7051405" y="3752238"/>
            <a:ext cx="202446" cy="20959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5" name="Picture 4">
            <a:extLst>
              <a:ext uri="{FF2B5EF4-FFF2-40B4-BE49-F238E27FC236}">
                <a16:creationId xmlns:a16="http://schemas.microsoft.com/office/drawing/2014/main" id="{464E69CA-01F7-D75F-C368-D2291F4AB4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0696" y="-701167"/>
            <a:ext cx="3921708" cy="3846702"/>
          </a:xfrm>
          <a:prstGeom prst="rect">
            <a:avLst/>
          </a:prstGeom>
        </p:spPr>
      </p:pic>
    </p:spTree>
    <p:extLst>
      <p:ext uri="{BB962C8B-B14F-4D97-AF65-F5344CB8AC3E}">
        <p14:creationId xmlns:p14="http://schemas.microsoft.com/office/powerpoint/2010/main" val="1409658235"/>
      </p:ext>
    </p:extLst>
  </p:cSld>
  <p:clrMapOvr>
    <a:masterClrMapping/>
  </p:clrMapOvr>
</p:sld>
</file>

<file path=ppt/theme/theme1.xml><?xml version="1.0" encoding="utf-8"?>
<a:theme xmlns:a="http://schemas.openxmlformats.org/drawingml/2006/main" name="Office Theme">
  <a:themeElements>
    <a:clrScheme name="Custom 9">
      <a:dk1>
        <a:srgbClr val="36393B"/>
      </a:dk1>
      <a:lt1>
        <a:srgbClr val="FFFFFF"/>
      </a:lt1>
      <a:dk2>
        <a:srgbClr val="3AEFCC"/>
      </a:dk2>
      <a:lt2>
        <a:srgbClr val="E7E4E6"/>
      </a:lt2>
      <a:accent1>
        <a:srgbClr val="4A5EE6"/>
      </a:accent1>
      <a:accent2>
        <a:srgbClr val="62D382"/>
      </a:accent2>
      <a:accent3>
        <a:srgbClr val="FDED60"/>
      </a:accent3>
      <a:accent4>
        <a:srgbClr val="FD4C00"/>
      </a:accent4>
      <a:accent5>
        <a:srgbClr val="FE2701"/>
      </a:accent5>
      <a:accent6>
        <a:srgbClr val="CA54FB"/>
      </a:accent6>
      <a:hlink>
        <a:srgbClr val="4E62F0"/>
      </a:hlink>
      <a:folHlink>
        <a:srgbClr val="FC4C00"/>
      </a:folHlink>
    </a:clrScheme>
    <a:fontScheme name="Custom 9">
      <a:majorFont>
        <a:latin typeface="Arial Black"/>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Custom 9">
      <a:dk1>
        <a:srgbClr val="36393B"/>
      </a:dk1>
      <a:lt1>
        <a:srgbClr val="FFFFFF"/>
      </a:lt1>
      <a:dk2>
        <a:srgbClr val="3AEFCC"/>
      </a:dk2>
      <a:lt2>
        <a:srgbClr val="E7E4E6"/>
      </a:lt2>
      <a:accent1>
        <a:srgbClr val="4A5EE6"/>
      </a:accent1>
      <a:accent2>
        <a:srgbClr val="62D382"/>
      </a:accent2>
      <a:accent3>
        <a:srgbClr val="FDED60"/>
      </a:accent3>
      <a:accent4>
        <a:srgbClr val="FD4C00"/>
      </a:accent4>
      <a:accent5>
        <a:srgbClr val="FE2701"/>
      </a:accent5>
      <a:accent6>
        <a:srgbClr val="CA54FB"/>
      </a:accent6>
      <a:hlink>
        <a:srgbClr val="4E62F0"/>
      </a:hlink>
      <a:folHlink>
        <a:srgbClr val="FC4C00"/>
      </a:folHlink>
    </a:clrScheme>
    <a:fontScheme name="Custom 9">
      <a:majorFont>
        <a:latin typeface="Arial Black"/>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Dark modernist presentation</Template>
  <TotalTime>537</TotalTime>
  <Words>654</Words>
  <Application>Microsoft Office PowerPoint</Application>
  <PresentationFormat>Widescreen</PresentationFormat>
  <Paragraphs>75</Paragraphs>
  <Slides>17</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17</vt:i4>
      </vt:variant>
    </vt:vector>
  </HeadingPairs>
  <TitlesOfParts>
    <vt:vector size="26" baseType="lpstr">
      <vt:lpstr>Arial</vt:lpstr>
      <vt:lpstr>Arial Black</vt:lpstr>
      <vt:lpstr>Avenir Next LT Pro</vt:lpstr>
      <vt:lpstr>Calibri</vt:lpstr>
      <vt:lpstr>Calibri Light</vt:lpstr>
      <vt:lpstr>Wingdings</vt:lpstr>
      <vt:lpstr>Office Theme</vt:lpstr>
      <vt:lpstr>1_Office Theme</vt:lpstr>
      <vt:lpstr>2_Office Theme</vt:lpstr>
      <vt:lpstr>PowerPoint Presentation</vt:lpstr>
      <vt:lpstr>PowerPoint Presentation</vt:lpstr>
      <vt:lpstr>PowerPoint Presentation</vt:lpstr>
      <vt:lpstr>Vision- values- mission  </vt:lpstr>
      <vt:lpstr>PowerPoint Presentation</vt:lpstr>
      <vt:lpstr>PowerPoint Presentation</vt:lpstr>
      <vt:lpstr>INSIGHTFORGE  METHODOLOGY</vt:lpstr>
      <vt:lpstr>PowerPoint Presentation</vt:lpstr>
      <vt:lpstr>INSIGHTFORGE SERVICES</vt:lpstr>
      <vt:lpstr> analysis &amp; consultants</vt:lpstr>
      <vt:lpstr> trademarks</vt:lpstr>
      <vt:lpstr> administrational</vt:lpstr>
      <vt:lpstr> training</vt:lpstr>
      <vt:lpstr> technical</vt:lpstr>
      <vt:lpstr> cultural</vt:lpstr>
      <vt:lpstr>HUMAN &amp; SUSTAINABILITY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Bushra Watar</dc:creator>
  <cp:lastModifiedBy>Gorgis Yousif</cp:lastModifiedBy>
  <cp:revision>37</cp:revision>
  <dcterms:created xsi:type="dcterms:W3CDTF">2024-10-09T09:00:20Z</dcterms:created>
  <dcterms:modified xsi:type="dcterms:W3CDTF">2024-12-15T17:32:45Z</dcterms:modified>
</cp:coreProperties>
</file>